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79" r:id="rId4"/>
    <p:sldId id="280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6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062E22-0775-44F0-B044-43A2EE5C79F2}" v="85" dt="2021-01-01T11:42:12.3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00" autoAdjust="0"/>
  </p:normalViewPr>
  <p:slideViewPr>
    <p:cSldViewPr snapToGrid="0">
      <p:cViewPr varScale="1">
        <p:scale>
          <a:sx n="107" d="100"/>
          <a:sy n="107" d="100"/>
        </p:scale>
        <p:origin x="9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i" userId="4f080a374946a681" providerId="LiveId" clId="{AC062E22-0775-44F0-B044-43A2EE5C79F2}"/>
    <pc:docChg chg="undo custSel addSld delSld modSld">
      <pc:chgData name="Noni" userId="4f080a374946a681" providerId="LiveId" clId="{AC062E22-0775-44F0-B044-43A2EE5C79F2}" dt="2021-01-01T11:42:50.662" v="1615" actId="123"/>
      <pc:docMkLst>
        <pc:docMk/>
      </pc:docMkLst>
      <pc:sldChg chg="modSp mod">
        <pc:chgData name="Noni" userId="4f080a374946a681" providerId="LiveId" clId="{AC062E22-0775-44F0-B044-43A2EE5C79F2}" dt="2021-01-01T09:14:51.416" v="69" actId="20577"/>
        <pc:sldMkLst>
          <pc:docMk/>
          <pc:sldMk cId="3506336230" sldId="256"/>
        </pc:sldMkLst>
        <pc:spChg chg="mod">
          <ac:chgData name="Noni" userId="4f080a374946a681" providerId="LiveId" clId="{AC062E22-0775-44F0-B044-43A2EE5C79F2}" dt="2021-01-01T09:14:43.248" v="59" actId="404"/>
          <ac:spMkLst>
            <pc:docMk/>
            <pc:sldMk cId="3506336230" sldId="256"/>
            <ac:spMk id="2" creationId="{C99B7AE0-3C47-4295-A34C-2F37826AF837}"/>
          </ac:spMkLst>
        </pc:spChg>
        <pc:spChg chg="mod">
          <ac:chgData name="Noni" userId="4f080a374946a681" providerId="LiveId" clId="{AC062E22-0775-44F0-B044-43A2EE5C79F2}" dt="2021-01-01T09:14:51.416" v="69" actId="20577"/>
          <ac:spMkLst>
            <pc:docMk/>
            <pc:sldMk cId="3506336230" sldId="256"/>
            <ac:spMk id="20" creationId="{419163EE-7805-4454-8721-DBFEE83FCE21}"/>
          </ac:spMkLst>
        </pc:spChg>
      </pc:sldChg>
      <pc:sldChg chg="modSp mod">
        <pc:chgData name="Noni" userId="4f080a374946a681" providerId="LiveId" clId="{AC062E22-0775-44F0-B044-43A2EE5C79F2}" dt="2021-01-01T09:17:58.848" v="397"/>
        <pc:sldMkLst>
          <pc:docMk/>
          <pc:sldMk cId="2751792989" sldId="259"/>
        </pc:sldMkLst>
        <pc:spChg chg="mod">
          <ac:chgData name="Noni" userId="4f080a374946a681" providerId="LiveId" clId="{AC062E22-0775-44F0-B044-43A2EE5C79F2}" dt="2021-01-01T09:17:58.848" v="397"/>
          <ac:spMkLst>
            <pc:docMk/>
            <pc:sldMk cId="2751792989" sldId="259"/>
            <ac:spMk id="10" creationId="{629FD596-801A-47DE-A1B5-380F13F1CC5F}"/>
          </ac:spMkLst>
        </pc:spChg>
      </pc:sldChg>
      <pc:sldChg chg="addSp delSp modSp mod">
        <pc:chgData name="Noni" userId="4f080a374946a681" providerId="LiveId" clId="{AC062E22-0775-44F0-B044-43A2EE5C79F2}" dt="2021-01-01T09:15:17.569" v="150"/>
        <pc:sldMkLst>
          <pc:docMk/>
          <pc:sldMk cId="2474572144" sldId="260"/>
        </pc:sldMkLst>
        <pc:spChg chg="mod">
          <ac:chgData name="Noni" userId="4f080a374946a681" providerId="LiveId" clId="{AC062E22-0775-44F0-B044-43A2EE5C79F2}" dt="2021-01-01T09:15:17.569" v="150"/>
          <ac:spMkLst>
            <pc:docMk/>
            <pc:sldMk cId="2474572144" sldId="260"/>
            <ac:spMk id="2" creationId="{FB6A383F-596D-4F21-B209-194F957D634F}"/>
          </ac:spMkLst>
        </pc:spChg>
        <pc:spChg chg="add del">
          <ac:chgData name="Noni" userId="4f080a374946a681" providerId="LiveId" clId="{AC062E22-0775-44F0-B044-43A2EE5C79F2}" dt="2021-01-01T09:15:09.186" v="114" actId="478"/>
          <ac:spMkLst>
            <pc:docMk/>
            <pc:sldMk cId="2474572144" sldId="260"/>
            <ac:spMk id="10" creationId="{629FD596-801A-47DE-A1B5-380F13F1CC5F}"/>
          </ac:spMkLst>
        </pc:spChg>
        <pc:spChg chg="add del">
          <ac:chgData name="Noni" userId="4f080a374946a681" providerId="LiveId" clId="{AC062E22-0775-44F0-B044-43A2EE5C79F2}" dt="2021-01-01T09:15:09.186" v="114" actId="478"/>
          <ac:spMkLst>
            <pc:docMk/>
            <pc:sldMk cId="2474572144" sldId="260"/>
            <ac:spMk id="34" creationId="{D1244FAD-9843-40C2-AFBE-B23B8A242B9E}"/>
          </ac:spMkLst>
        </pc:spChg>
        <pc:spChg chg="add del">
          <ac:chgData name="Noni" userId="4f080a374946a681" providerId="LiveId" clId="{AC062E22-0775-44F0-B044-43A2EE5C79F2}" dt="2021-01-01T09:15:09.186" v="114" actId="478"/>
          <ac:spMkLst>
            <pc:docMk/>
            <pc:sldMk cId="2474572144" sldId="260"/>
            <ac:spMk id="38" creationId="{7B3CBD65-743C-4905-A9E9-A6C8407EEAF8}"/>
          </ac:spMkLst>
        </pc:spChg>
        <pc:spChg chg="add del">
          <ac:chgData name="Noni" userId="4f080a374946a681" providerId="LiveId" clId="{AC062E22-0775-44F0-B044-43A2EE5C79F2}" dt="2021-01-01T09:15:09.186" v="114" actId="478"/>
          <ac:spMkLst>
            <pc:docMk/>
            <pc:sldMk cId="2474572144" sldId="260"/>
            <ac:spMk id="40" creationId="{3DF20DE1-EFC3-408B-AAA1-D276563F1763}"/>
          </ac:spMkLst>
        </pc:spChg>
        <pc:spChg chg="add del">
          <ac:chgData name="Noni" userId="4f080a374946a681" providerId="LiveId" clId="{AC062E22-0775-44F0-B044-43A2EE5C79F2}" dt="2021-01-01T09:15:09.186" v="114" actId="478"/>
          <ac:spMkLst>
            <pc:docMk/>
            <pc:sldMk cId="2474572144" sldId="260"/>
            <ac:spMk id="42" creationId="{C0CA5C6E-E4D3-4388-B47C-BE300768A1CF}"/>
          </ac:spMkLst>
        </pc:spChg>
        <pc:picChg chg="add del">
          <ac:chgData name="Noni" userId="4f080a374946a681" providerId="LiveId" clId="{AC062E22-0775-44F0-B044-43A2EE5C79F2}" dt="2021-01-01T09:15:09.186" v="114" actId="478"/>
          <ac:picMkLst>
            <pc:docMk/>
            <pc:sldMk cId="2474572144" sldId="260"/>
            <ac:picMk id="9" creationId="{69358087-0D47-4B2F-8BE1-A105F714D68E}"/>
          </ac:picMkLst>
        </pc:picChg>
        <pc:picChg chg="add del">
          <ac:chgData name="Noni" userId="4f080a374946a681" providerId="LiveId" clId="{AC062E22-0775-44F0-B044-43A2EE5C79F2}" dt="2021-01-01T09:15:09.186" v="114" actId="478"/>
          <ac:picMkLst>
            <pc:docMk/>
            <pc:sldMk cId="2474572144" sldId="260"/>
            <ac:picMk id="12" creationId="{F3DD2457-A400-445F-A79E-5576E3F6A3A6}"/>
          </ac:picMkLst>
        </pc:picChg>
        <pc:picChg chg="add del">
          <ac:chgData name="Noni" userId="4f080a374946a681" providerId="LiveId" clId="{AC062E22-0775-44F0-B044-43A2EE5C79F2}" dt="2021-01-01T09:15:09.186" v="114" actId="478"/>
          <ac:picMkLst>
            <pc:docMk/>
            <pc:sldMk cId="2474572144" sldId="260"/>
            <ac:picMk id="14" creationId="{3404095B-DE47-472A-B26D-C4427F23A684}"/>
          </ac:picMkLst>
        </pc:picChg>
        <pc:picChg chg="add del">
          <ac:chgData name="Noni" userId="4f080a374946a681" providerId="LiveId" clId="{AC062E22-0775-44F0-B044-43A2EE5C79F2}" dt="2021-01-01T09:15:09.186" v="114" actId="478"/>
          <ac:picMkLst>
            <pc:docMk/>
            <pc:sldMk cId="2474572144" sldId="260"/>
            <ac:picMk id="24" creationId="{1F8365CE-117B-48B6-88EC-FE81E3A4BB13}"/>
          </ac:picMkLst>
        </pc:picChg>
        <pc:picChg chg="add del">
          <ac:chgData name="Noni" userId="4f080a374946a681" providerId="LiveId" clId="{AC062E22-0775-44F0-B044-43A2EE5C79F2}" dt="2021-01-01T09:15:09.186" v="114" actId="478"/>
          <ac:picMkLst>
            <pc:docMk/>
            <pc:sldMk cId="2474572144" sldId="260"/>
            <ac:picMk id="33" creationId="{00C71359-D279-4BAE-B5BE-E6B10275782F}"/>
          </ac:picMkLst>
        </pc:picChg>
      </pc:sldChg>
      <pc:sldChg chg="addSp delSp modSp add mod">
        <pc:chgData name="Noni" userId="4f080a374946a681" providerId="LiveId" clId="{AC062E22-0775-44F0-B044-43A2EE5C79F2}" dt="2021-01-01T11:40:42.975" v="1548" actId="478"/>
        <pc:sldMkLst>
          <pc:docMk/>
          <pc:sldMk cId="1570291564" sldId="279"/>
        </pc:sldMkLst>
        <pc:spChg chg="mod">
          <ac:chgData name="Noni" userId="4f080a374946a681" providerId="LiveId" clId="{AC062E22-0775-44F0-B044-43A2EE5C79F2}" dt="2021-01-01T09:15:49.682" v="221"/>
          <ac:spMkLst>
            <pc:docMk/>
            <pc:sldMk cId="1570291564" sldId="279"/>
            <ac:spMk id="2" creationId="{FB6A383F-596D-4F21-B209-194F957D634F}"/>
          </ac:spMkLst>
        </pc:spChg>
        <pc:spChg chg="del">
          <ac:chgData name="Noni" userId="4f080a374946a681" providerId="LiveId" clId="{AC062E22-0775-44F0-B044-43A2EE5C79F2}" dt="2021-01-01T09:15:58.790" v="222" actId="478"/>
          <ac:spMkLst>
            <pc:docMk/>
            <pc:sldMk cId="1570291564" sldId="279"/>
            <ac:spMk id="10" creationId="{629FD596-801A-47DE-A1B5-380F13F1CC5F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2" creationId="{AC714CE4-EBFF-47D7-9DB4-708EFD94918E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4" creationId="{3F5ACF42-A185-4229-84DD-57FDC6CC5FC0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5" creationId="{36632C90-ADEA-4DFC-9E0C-D9F7C95BD6E5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6" creationId="{9C4F9555-2273-4B1F-A05C-EBA76021A8CC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8" creationId="{92E0ABFB-4712-4A2D-ABE2-5C1102C771D8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9" creationId="{4C8C1700-141C-48EB-903E-AAC9501A527C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22" creationId="{38EE76E4-17B8-4A00-B206-1DB970453B3F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26" creationId="{86854B90-7AB5-4AB7-BA54-51C5445B9BB8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29" creationId="{45076A68-BB09-4AEC-8711-09C48362420B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31" creationId="{51AB2507-B1B3-498D-A496-343FFD3C099A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33" creationId="{E07040E4-42EF-4658-97DC-EABDA16183B7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34" creationId="{8A84D7BF-83FC-4842-847D-EE2AF429ECAE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36" creationId="{6A1F438E-56ED-4E5D-9BBC-2DA5029CAAB8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38" creationId="{BD69A4D4-063A-403A-BEE3-1218DF615456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40" creationId="{9BE4FBE6-3F5C-47DF-84F9-EF08C7C55B14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41" creationId="{0D8BBDFC-0297-4664-AB48-C6AC3662376B}"/>
          </ac:spMkLst>
        </pc:spChg>
        <pc:spChg chg="add mod">
          <ac:chgData name="Noni" userId="4f080a374946a681" providerId="LiveId" clId="{AC062E22-0775-44F0-B044-43A2EE5C79F2}" dt="2021-01-01T09:17:33.083" v="331" actId="20577"/>
          <ac:spMkLst>
            <pc:docMk/>
            <pc:sldMk cId="1570291564" sldId="279"/>
            <ac:spMk id="56" creationId="{6003649F-360F-4F29-B666-8FA53BB20F13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73" creationId="{38EA54C6-D5D8-4A19-884E-885F43160EC3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74" creationId="{8C989014-45E8-4EA3-810C-E5AA367AD5C5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98" creationId="{8A0A0BF2-F4A0-45AB-AE30-3B8EBCBA5B8D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99" creationId="{68FB6DD3-2DD1-495A-B01F-01DBD03F3A9F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00" creationId="{91659782-9AEF-4A3E-AF5B-1F4E9694BD51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01" creationId="{E67F67ED-D41B-47CF-9256-B146EF1D2256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02" creationId="{B524E4BF-0FC2-4207-B5BB-2122EC2E046E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08" creationId="{F03008D2-A96E-48D7-A96D-C4D5DC060A6E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09" creationId="{D3E6BB91-DF5B-43FD-8474-596C49B5B24D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10" creationId="{08B46806-61F1-435C-88CC-AC77421EA4DD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11" creationId="{EA9335BD-8412-4EC1-B334-F2F78AE5BFD0}"/>
          </ac:spMkLst>
        </pc:spChg>
        <pc:spChg chg="mod">
          <ac:chgData name="Noni" userId="4f080a374946a681" providerId="LiveId" clId="{AC062E22-0775-44F0-B044-43A2EE5C79F2}" dt="2021-01-01T09:17:17.258" v="305" actId="1076"/>
          <ac:spMkLst>
            <pc:docMk/>
            <pc:sldMk cId="1570291564" sldId="279"/>
            <ac:spMk id="112" creationId="{D3C50DA3-370F-4A0D-98BF-3B0B99D269B0}"/>
          </ac:spMkLst>
        </pc:spChg>
        <pc:grpChg chg="add mod">
          <ac:chgData name="Noni" userId="4f080a374946a681" providerId="LiveId" clId="{AC062E22-0775-44F0-B044-43A2EE5C79F2}" dt="2021-01-01T09:17:17.258" v="305" actId="1076"/>
          <ac:grpSpMkLst>
            <pc:docMk/>
            <pc:sldMk cId="1570291564" sldId="279"/>
            <ac:grpSpMk id="7" creationId="{9646E3F5-7C9A-47B1-9233-E04CF9837632}"/>
          </ac:grpSpMkLst>
        </pc:grpChg>
        <pc:grpChg chg="mod">
          <ac:chgData name="Noni" userId="4f080a374946a681" providerId="LiveId" clId="{AC062E22-0775-44F0-B044-43A2EE5C79F2}" dt="2021-01-01T09:17:17.258" v="305" actId="1076"/>
          <ac:grpSpMkLst>
            <pc:docMk/>
            <pc:sldMk cId="1570291564" sldId="279"/>
            <ac:grpSpMk id="23" creationId="{4362E274-A7C9-4C1C-832C-FB49B29DA68B}"/>
          </ac:grpSpMkLst>
        </pc:grp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20" creationId="{41925A17-981A-4254-B813-8DAF716185DF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25" creationId="{BB068812-3D92-4165-9CCD-FF6A8D03DE37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27" creationId="{E9927169-AD7E-4728-8197-659F6BC813F5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39" creationId="{656557C3-353A-45FF-B8E3-6D959C8F5855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46" creationId="{83D7CDBA-DB60-47B4-862F-A03AAAD800EF}"/>
          </ac:picMkLst>
        </pc:picChg>
        <pc:picChg chg="add del mod">
          <ac:chgData name="Noni" userId="4f080a374946a681" providerId="LiveId" clId="{AC062E22-0775-44F0-B044-43A2EE5C79F2}" dt="2021-01-01T11:40:42.975" v="1548" actId="478"/>
          <ac:picMkLst>
            <pc:docMk/>
            <pc:sldMk cId="1570291564" sldId="279"/>
            <ac:picMk id="57" creationId="{44E93BB5-8E26-4624-92C9-A98265FA4911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58" creationId="{E5C577A8-FB9A-4364-A026-9A0393BCA4F2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60" creationId="{99279B13-D206-43F6-9990-19D626621F4D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61" creationId="{CA999420-5F25-4181-B29A-47CE26564C2D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1036" creationId="{DBF94C7F-94D2-428D-9EB2-CEA1A1DFF1C8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1038" creationId="{3D175168-451B-401F-92D2-03957D4F0A3B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2050" creationId="{27C4A6C4-5A75-4C8D-9CBB-DB8FAAE07B2D}"/>
          </ac:picMkLst>
        </pc:picChg>
        <pc:picChg chg="mod">
          <ac:chgData name="Noni" userId="4f080a374946a681" providerId="LiveId" clId="{AC062E22-0775-44F0-B044-43A2EE5C79F2}" dt="2021-01-01T09:17:17.258" v="305" actId="1076"/>
          <ac:picMkLst>
            <pc:docMk/>
            <pc:sldMk cId="1570291564" sldId="279"/>
            <ac:picMk id="2054" creationId="{EEC34A3C-6C8B-4F30-B8F3-9BF4F17C1D19}"/>
          </ac:picMkLst>
        </pc:picChg>
        <pc:cxnChg chg="mod">
          <ac:chgData name="Noni" userId="4f080a374946a681" providerId="LiveId" clId="{AC062E22-0775-44F0-B044-43A2EE5C79F2}" dt="2021-01-01T09:17:17.258" v="305" actId="1076"/>
          <ac:cxnSpMkLst>
            <pc:docMk/>
            <pc:sldMk cId="1570291564" sldId="279"/>
            <ac:cxnSpMk id="59" creationId="{F384472B-1B2A-4AAB-9613-6F5B1EBC94AA}"/>
          </ac:cxnSpMkLst>
        </pc:cxnChg>
        <pc:cxnChg chg="mod">
          <ac:chgData name="Noni" userId="4f080a374946a681" providerId="LiveId" clId="{AC062E22-0775-44F0-B044-43A2EE5C79F2}" dt="2021-01-01T09:17:17.258" v="305" actId="1076"/>
          <ac:cxnSpMkLst>
            <pc:docMk/>
            <pc:sldMk cId="1570291564" sldId="279"/>
            <ac:cxnSpMk id="76" creationId="{DC35A00F-A949-433F-B305-92D40F693D20}"/>
          </ac:cxnSpMkLst>
        </pc:cxnChg>
        <pc:cxnChg chg="mod">
          <ac:chgData name="Noni" userId="4f080a374946a681" providerId="LiveId" clId="{AC062E22-0775-44F0-B044-43A2EE5C79F2}" dt="2021-01-01T09:17:17.258" v="305" actId="1076"/>
          <ac:cxnSpMkLst>
            <pc:docMk/>
            <pc:sldMk cId="1570291564" sldId="279"/>
            <ac:cxnSpMk id="96" creationId="{491B4BBE-24D3-4718-9A4C-548EA3AE2D40}"/>
          </ac:cxnSpMkLst>
        </pc:cxnChg>
        <pc:cxnChg chg="mod">
          <ac:chgData name="Noni" userId="4f080a374946a681" providerId="LiveId" clId="{AC062E22-0775-44F0-B044-43A2EE5C79F2}" dt="2021-01-01T09:17:17.258" v="305" actId="1076"/>
          <ac:cxnSpMkLst>
            <pc:docMk/>
            <pc:sldMk cId="1570291564" sldId="279"/>
            <ac:cxnSpMk id="97" creationId="{E6147355-CA8E-493D-82AE-30D5107BCE46}"/>
          </ac:cxnSpMkLst>
        </pc:cxnChg>
        <pc:cxnChg chg="mod">
          <ac:chgData name="Noni" userId="4f080a374946a681" providerId="LiveId" clId="{AC062E22-0775-44F0-B044-43A2EE5C79F2}" dt="2021-01-01T09:17:17.258" v="305" actId="1076"/>
          <ac:cxnSpMkLst>
            <pc:docMk/>
            <pc:sldMk cId="1570291564" sldId="279"/>
            <ac:cxnSpMk id="107" creationId="{4A889862-EA8A-42B2-908C-8A5E4A651C14}"/>
          </ac:cxnSpMkLst>
        </pc:cxnChg>
      </pc:sldChg>
      <pc:sldChg chg="addSp delSp modSp add mod">
        <pc:chgData name="Noni" userId="4f080a374946a681" providerId="LiveId" clId="{AC062E22-0775-44F0-B044-43A2EE5C79F2}" dt="2021-01-01T11:42:50.662" v="1615" actId="123"/>
        <pc:sldMkLst>
          <pc:docMk/>
          <pc:sldMk cId="3411378038" sldId="280"/>
        </pc:sldMkLst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9" creationId="{8C720ADD-7765-43AA-887C-064DAA41E352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0" creationId="{86DA23A2-FE1D-4641-A6C6-4C045B9C93FB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2" creationId="{AC714CE4-EBFF-47D7-9DB4-708EFD94918E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3" creationId="{36E4247D-B532-4828-A68F-49146D9B4A9E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4" creationId="{3F5ACF42-A185-4229-84DD-57FDC6CC5FC0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5" creationId="{36632C90-ADEA-4DFC-9E0C-D9F7C95BD6E5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6" creationId="{9C4F9555-2273-4B1F-A05C-EBA76021A8CC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8" creationId="{92E0ABFB-4712-4A2D-ABE2-5C1102C771D8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9" creationId="{4C8C1700-141C-48EB-903E-AAC9501A527C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22" creationId="{38EE76E4-17B8-4A00-B206-1DB970453B3F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26" creationId="{86854B90-7AB5-4AB7-BA54-51C5445B9BB8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29" creationId="{45076A68-BB09-4AEC-8711-09C48362420B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31" creationId="{51AB2507-B1B3-498D-A496-343FFD3C099A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33" creationId="{E07040E4-42EF-4658-97DC-EABDA16183B7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34" creationId="{8A84D7BF-83FC-4842-847D-EE2AF429ECAE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36" creationId="{6A1F438E-56ED-4E5D-9BBC-2DA5029CAAB8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38" creationId="{BD69A4D4-063A-403A-BEE3-1218DF615456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40" creationId="{9BE4FBE6-3F5C-47DF-84F9-EF08C7C55B14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41" creationId="{0D8BBDFC-0297-4664-AB48-C6AC3662376B}"/>
          </ac:spMkLst>
        </pc:spChg>
        <pc:spChg chg="mod">
          <ac:chgData name="Noni" userId="4f080a374946a681" providerId="LiveId" clId="{AC062E22-0775-44F0-B044-43A2EE5C79F2}" dt="2021-01-01T11:42:37.136" v="1589" actId="20577"/>
          <ac:spMkLst>
            <pc:docMk/>
            <pc:sldMk cId="3411378038" sldId="280"/>
            <ac:spMk id="56" creationId="{6003649F-360F-4F29-B666-8FA53BB20F13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57" creationId="{475437DF-2128-4A9D-8474-D0C0689FD87A}"/>
          </ac:spMkLst>
        </pc:spChg>
        <pc:spChg chg="add del mod">
          <ac:chgData name="Noni" userId="4f080a374946a681" providerId="LiveId" clId="{AC062E22-0775-44F0-B044-43A2EE5C79F2}" dt="2021-01-01T09:22:10.907" v="464" actId="478"/>
          <ac:spMkLst>
            <pc:docMk/>
            <pc:sldMk cId="3411378038" sldId="280"/>
            <ac:spMk id="62" creationId="{FEE1906C-8E30-4236-AB0B-E8E1BB7DDBD3}"/>
          </ac:spMkLst>
        </pc:spChg>
        <pc:spChg chg="add del mod">
          <ac:chgData name="Noni" userId="4f080a374946a681" providerId="LiveId" clId="{AC062E22-0775-44F0-B044-43A2EE5C79F2}" dt="2021-01-01T09:22:10.331" v="463" actId="478"/>
          <ac:spMkLst>
            <pc:docMk/>
            <pc:sldMk cId="3411378038" sldId="280"/>
            <ac:spMk id="63" creationId="{B0A3A713-DF64-42EB-8526-F0165A91732A}"/>
          </ac:spMkLst>
        </pc:spChg>
        <pc:spChg chg="add del mod">
          <ac:chgData name="Noni" userId="4f080a374946a681" providerId="LiveId" clId="{AC062E22-0775-44F0-B044-43A2EE5C79F2}" dt="2021-01-01T09:22:18.756" v="466" actId="478"/>
          <ac:spMkLst>
            <pc:docMk/>
            <pc:sldMk cId="3411378038" sldId="280"/>
            <ac:spMk id="64" creationId="{6CEFEA72-35DB-4026-B6C2-40CC78616522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65" creationId="{71351B38-9E9A-4FC8-AB58-B0EE74CB3E0D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66" creationId="{454BF4D3-6C9E-421B-985F-90E2FA48718E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67" creationId="{DD31AD4F-98F9-4A7B-B3F0-33A9E3DDD708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68" creationId="{23B1CFAF-87AD-498D-A81C-B7031E021B1C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69" creationId="{CBBE8ABA-1727-4FE6-A1D1-36ACB3EFC8F6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70" creationId="{C3AA7C10-3054-4291-8255-339E1CE44F35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71" creationId="{2CA57B05-473E-49D4-AEC7-D1927DAD7A38}"/>
          </ac:spMkLst>
        </pc:spChg>
        <pc:spChg chg="add del mod">
          <ac:chgData name="Noni" userId="4f080a374946a681" providerId="LiveId" clId="{AC062E22-0775-44F0-B044-43A2EE5C79F2}" dt="2021-01-01T09:34:50.102" v="1228" actId="478"/>
          <ac:spMkLst>
            <pc:docMk/>
            <pc:sldMk cId="3411378038" sldId="280"/>
            <ac:spMk id="72" creationId="{51969E51-3D61-4BB3-9929-220373C42214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73" creationId="{38EA54C6-D5D8-4A19-884E-885F43160EC3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74" creationId="{8C989014-45E8-4EA3-810C-E5AA367AD5C5}"/>
          </ac:spMkLst>
        </pc:spChg>
        <pc:spChg chg="add mod topLvl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75" creationId="{B0A6113A-DA8C-495B-AD85-5C137FD98E11}"/>
          </ac:spMkLst>
        </pc:spChg>
        <pc:spChg chg="add mod">
          <ac:chgData name="Noni" userId="4f080a374946a681" providerId="LiveId" clId="{AC062E22-0775-44F0-B044-43A2EE5C79F2}" dt="2021-01-01T11:42:50.662" v="1615" actId="123"/>
          <ac:spMkLst>
            <pc:docMk/>
            <pc:sldMk cId="3411378038" sldId="280"/>
            <ac:spMk id="77" creationId="{27673B3D-0605-4E4A-833D-C3E93054EA30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98" creationId="{8A0A0BF2-F4A0-45AB-AE30-3B8EBCBA5B8D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99" creationId="{68FB6DD3-2DD1-495A-B01F-01DBD03F3A9F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00" creationId="{91659782-9AEF-4A3E-AF5B-1F4E9694BD51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01" creationId="{E67F67ED-D41B-47CF-9256-B146EF1D2256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02" creationId="{B524E4BF-0FC2-4207-B5BB-2122EC2E046E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08" creationId="{F03008D2-A96E-48D7-A96D-C4D5DC060A6E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09" creationId="{D3E6BB91-DF5B-43FD-8474-596C49B5B24D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10" creationId="{08B46806-61F1-435C-88CC-AC77421EA4DD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11" creationId="{EA9335BD-8412-4EC1-B334-F2F78AE5BFD0}"/>
          </ac:spMkLst>
        </pc:spChg>
        <pc:spChg chg="mod">
          <ac:chgData name="Noni" userId="4f080a374946a681" providerId="LiveId" clId="{AC062E22-0775-44F0-B044-43A2EE5C79F2}" dt="2021-01-01T11:41:28.978" v="1554" actId="165"/>
          <ac:spMkLst>
            <pc:docMk/>
            <pc:sldMk cId="3411378038" sldId="280"/>
            <ac:spMk id="112" creationId="{D3C50DA3-370F-4A0D-98BF-3B0B99D269B0}"/>
          </ac:spMkLst>
        </pc:spChg>
        <pc:grpChg chg="mod topLvl">
          <ac:chgData name="Noni" userId="4f080a374946a681" providerId="LiveId" clId="{AC062E22-0775-44F0-B044-43A2EE5C79F2}" dt="2021-01-01T11:41:28.978" v="1554" actId="165"/>
          <ac:grpSpMkLst>
            <pc:docMk/>
            <pc:sldMk cId="3411378038" sldId="280"/>
            <ac:grpSpMk id="7" creationId="{9646E3F5-7C9A-47B1-9233-E04CF9837632}"/>
          </ac:grpSpMkLst>
        </pc:grpChg>
        <pc:grpChg chg="add del mod">
          <ac:chgData name="Noni" userId="4f080a374946a681" providerId="LiveId" clId="{AC062E22-0775-44F0-B044-43A2EE5C79F2}" dt="2021-01-01T11:28:34.441" v="1541" actId="165"/>
          <ac:grpSpMkLst>
            <pc:docMk/>
            <pc:sldMk cId="3411378038" sldId="280"/>
            <ac:grpSpMk id="17" creationId="{5EF4E139-77AC-4E8B-8815-B6C581581F80}"/>
          </ac:grpSpMkLst>
        </pc:grpChg>
        <pc:grpChg chg="add del mod">
          <ac:chgData name="Noni" userId="4f080a374946a681" providerId="LiveId" clId="{AC062E22-0775-44F0-B044-43A2EE5C79F2}" dt="2021-01-01T11:41:28.978" v="1554" actId="165"/>
          <ac:grpSpMkLst>
            <pc:docMk/>
            <pc:sldMk cId="3411378038" sldId="280"/>
            <ac:grpSpMk id="21" creationId="{1E7747D5-CE92-462D-BC15-C9817F9DF44C}"/>
          </ac:grpSpMkLst>
        </pc:grpChg>
        <pc:grpChg chg="mod">
          <ac:chgData name="Noni" userId="4f080a374946a681" providerId="LiveId" clId="{AC062E22-0775-44F0-B044-43A2EE5C79F2}" dt="2021-01-01T11:41:28.978" v="1554" actId="165"/>
          <ac:grpSpMkLst>
            <pc:docMk/>
            <pc:sldMk cId="3411378038" sldId="280"/>
            <ac:grpSpMk id="23" creationId="{4362E274-A7C9-4C1C-832C-FB49B29DA68B}"/>
          </ac:grpSpMkLst>
        </pc:grpChg>
        <pc:graphicFrameChg chg="add mod modGraphic">
          <ac:chgData name="Noni" userId="4f080a374946a681" providerId="LiveId" clId="{AC062E22-0775-44F0-B044-43A2EE5C79F2}" dt="2021-01-01T11:42:48.157" v="1614" actId="20577"/>
          <ac:graphicFrameMkLst>
            <pc:docMk/>
            <pc:sldMk cId="3411378038" sldId="280"/>
            <ac:graphicFrameMk id="11" creationId="{5FDDC47B-970A-4B7D-89BA-F276018DDA95}"/>
          </ac:graphicFrameMkLst>
        </pc:graphicFrame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20" creationId="{41925A17-981A-4254-B813-8DAF716185DF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25" creationId="{BB068812-3D92-4165-9CCD-FF6A8D03DE37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27" creationId="{E9927169-AD7E-4728-8197-659F6BC813F5}"/>
          </ac:picMkLst>
        </pc:picChg>
        <pc:picChg chg="add mod">
          <ac:chgData name="Noni" userId="4f080a374946a681" providerId="LiveId" clId="{AC062E22-0775-44F0-B044-43A2EE5C79F2}" dt="2021-01-01T11:41:23.282" v="1553" actId="1076"/>
          <ac:picMkLst>
            <pc:docMk/>
            <pc:sldMk cId="3411378038" sldId="280"/>
            <ac:picMk id="28" creationId="{542E888E-C25F-4432-B663-BE2A8EE4575D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39" creationId="{656557C3-353A-45FF-B8E3-6D959C8F5855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46" creationId="{83D7CDBA-DB60-47B4-862F-A03AAAD800EF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58" creationId="{E5C577A8-FB9A-4364-A026-9A0393BCA4F2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60" creationId="{99279B13-D206-43F6-9990-19D626621F4D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61" creationId="{CA999420-5F25-4181-B29A-47CE26564C2D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1036" creationId="{DBF94C7F-94D2-428D-9EB2-CEA1A1DFF1C8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1038" creationId="{3D175168-451B-401F-92D2-03957D4F0A3B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2050" creationId="{27C4A6C4-5A75-4C8D-9CBB-DB8FAAE07B2D}"/>
          </ac:picMkLst>
        </pc:picChg>
        <pc:picChg chg="mod">
          <ac:chgData name="Noni" userId="4f080a374946a681" providerId="LiveId" clId="{AC062E22-0775-44F0-B044-43A2EE5C79F2}" dt="2021-01-01T11:41:28.978" v="1554" actId="165"/>
          <ac:picMkLst>
            <pc:docMk/>
            <pc:sldMk cId="3411378038" sldId="280"/>
            <ac:picMk id="2054" creationId="{EEC34A3C-6C8B-4F30-B8F3-9BF4F17C1D19}"/>
          </ac:picMkLst>
        </pc:picChg>
        <pc:cxnChg chg="mod topLvl">
          <ac:chgData name="Noni" userId="4f080a374946a681" providerId="LiveId" clId="{AC062E22-0775-44F0-B044-43A2EE5C79F2}" dt="2021-01-01T11:28:34.441" v="1541" actId="165"/>
          <ac:cxnSpMkLst>
            <pc:docMk/>
            <pc:sldMk cId="3411378038" sldId="280"/>
            <ac:cxnSpMk id="4" creationId="{57359F50-CCEC-41D8-B66A-5AFCACE4D63E}"/>
          </ac:cxnSpMkLst>
        </pc:cxnChg>
        <pc:cxnChg chg="mod">
          <ac:chgData name="Noni" userId="4f080a374946a681" providerId="LiveId" clId="{AC062E22-0775-44F0-B044-43A2EE5C79F2}" dt="2021-01-01T11:41:28.978" v="1554" actId="165"/>
          <ac:cxnSpMkLst>
            <pc:docMk/>
            <pc:sldMk cId="3411378038" sldId="280"/>
            <ac:cxnSpMk id="59" creationId="{F384472B-1B2A-4AAB-9613-6F5B1EBC94AA}"/>
          </ac:cxnSpMkLst>
        </pc:cxnChg>
        <pc:cxnChg chg="mod">
          <ac:chgData name="Noni" userId="4f080a374946a681" providerId="LiveId" clId="{AC062E22-0775-44F0-B044-43A2EE5C79F2}" dt="2021-01-01T11:41:28.978" v="1554" actId="165"/>
          <ac:cxnSpMkLst>
            <pc:docMk/>
            <pc:sldMk cId="3411378038" sldId="280"/>
            <ac:cxnSpMk id="76" creationId="{DC35A00F-A949-433F-B305-92D40F693D20}"/>
          </ac:cxnSpMkLst>
        </pc:cxnChg>
        <pc:cxnChg chg="mod">
          <ac:chgData name="Noni" userId="4f080a374946a681" providerId="LiveId" clId="{AC062E22-0775-44F0-B044-43A2EE5C79F2}" dt="2021-01-01T11:41:28.978" v="1554" actId="165"/>
          <ac:cxnSpMkLst>
            <pc:docMk/>
            <pc:sldMk cId="3411378038" sldId="280"/>
            <ac:cxnSpMk id="96" creationId="{491B4BBE-24D3-4718-9A4C-548EA3AE2D40}"/>
          </ac:cxnSpMkLst>
        </pc:cxnChg>
        <pc:cxnChg chg="mod">
          <ac:chgData name="Noni" userId="4f080a374946a681" providerId="LiveId" clId="{AC062E22-0775-44F0-B044-43A2EE5C79F2}" dt="2021-01-01T11:41:28.978" v="1554" actId="165"/>
          <ac:cxnSpMkLst>
            <pc:docMk/>
            <pc:sldMk cId="3411378038" sldId="280"/>
            <ac:cxnSpMk id="97" creationId="{E6147355-CA8E-493D-82AE-30D5107BCE46}"/>
          </ac:cxnSpMkLst>
        </pc:cxnChg>
        <pc:cxnChg chg="mod">
          <ac:chgData name="Noni" userId="4f080a374946a681" providerId="LiveId" clId="{AC062E22-0775-44F0-B044-43A2EE5C79F2}" dt="2021-01-01T11:41:28.978" v="1554" actId="165"/>
          <ac:cxnSpMkLst>
            <pc:docMk/>
            <pc:sldMk cId="3411378038" sldId="280"/>
            <ac:cxnSpMk id="107" creationId="{4A889862-EA8A-42B2-908C-8A5E4A651C14}"/>
          </ac:cxnSpMkLst>
        </pc:cxnChg>
      </pc:sldChg>
      <pc:sldChg chg="add del">
        <pc:chgData name="Noni" userId="4f080a374946a681" providerId="LiveId" clId="{AC062E22-0775-44F0-B044-43A2EE5C79F2}" dt="2021-01-01T09:18:31.986" v="419"/>
        <pc:sldMkLst>
          <pc:docMk/>
          <pc:sldMk cId="3277307637" sldId="281"/>
        </pc:sldMkLst>
      </pc:sldChg>
    </pc:docChg>
  </pc:docChgLst>
  <pc:docChgLst>
    <pc:chgData name="Noni" userId="4f080a374946a681" providerId="LiveId" clId="{BCAED73E-8917-44A5-9D95-72A5458926F1}"/>
    <pc:docChg chg="undo custSel addSld delSld modSld sldOrd">
      <pc:chgData name="Noni" userId="4f080a374946a681" providerId="LiveId" clId="{BCAED73E-8917-44A5-9D95-72A5458926F1}" dt="2020-09-28T08:15:41.572" v="9935" actId="1076"/>
      <pc:docMkLst>
        <pc:docMk/>
      </pc:docMkLst>
      <pc:sldChg chg="modSp mod">
        <pc:chgData name="Noni" userId="4f080a374946a681" providerId="LiveId" clId="{BCAED73E-8917-44A5-9D95-72A5458926F1}" dt="2020-09-28T06:59:40.913" v="161"/>
        <pc:sldMkLst>
          <pc:docMk/>
          <pc:sldMk cId="1315972213" sldId="261"/>
        </pc:sldMkLst>
        <pc:spChg chg="mod">
          <ac:chgData name="Noni" userId="4f080a374946a681" providerId="LiveId" clId="{BCAED73E-8917-44A5-9D95-72A5458926F1}" dt="2020-09-28T06:59:40.913" v="161"/>
          <ac:spMkLst>
            <pc:docMk/>
            <pc:sldMk cId="1315972213" sldId="261"/>
            <ac:spMk id="9" creationId="{5400F668-4148-4EDC-9A7A-57F763B9F0AA}"/>
          </ac:spMkLst>
        </pc:spChg>
      </pc:sldChg>
      <pc:sldChg chg="addSp delSp modSp del mod">
        <pc:chgData name="Noni" userId="4f080a374946a681" providerId="LiveId" clId="{BCAED73E-8917-44A5-9D95-72A5458926F1}" dt="2020-09-28T07:47:03.635" v="7283" actId="47"/>
        <pc:sldMkLst>
          <pc:docMk/>
          <pc:sldMk cId="368617290" sldId="262"/>
        </pc:sldMkLst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7" creationId="{B8FB47FB-AF05-42F5-A3FE-152326473EB9}"/>
          </ac:spMkLst>
        </pc:spChg>
        <pc:spChg chg="del mod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9" creationId="{5400F668-4148-4EDC-9A7A-57F763B9F0AA}"/>
          </ac:spMkLst>
        </pc:spChg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10" creationId="{629FD596-801A-47DE-A1B5-380F13F1CC5F}"/>
          </ac:spMkLst>
        </pc:spChg>
        <pc:spChg chg="add mod">
          <ac:chgData name="Noni" userId="4f080a374946a681" providerId="LiveId" clId="{BCAED73E-8917-44A5-9D95-72A5458926F1}" dt="2020-09-28T07:01:13.135" v="179" actId="13822"/>
          <ac:spMkLst>
            <pc:docMk/>
            <pc:sldMk cId="368617290" sldId="262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6:58:57.976" v="107" actId="478"/>
          <ac:spMkLst>
            <pc:docMk/>
            <pc:sldMk cId="368617290" sldId="262"/>
            <ac:spMk id="13" creationId="{62C5CC6E-5D4B-42F0-8BE0-17A0E809D119}"/>
          </ac:spMkLst>
        </pc:spChg>
        <pc:spChg chg="add del mod">
          <ac:chgData name="Noni" userId="4f080a374946a681" providerId="LiveId" clId="{BCAED73E-8917-44A5-9D95-72A5458926F1}" dt="2020-09-28T06:58:57.356" v="106" actId="478"/>
          <ac:spMkLst>
            <pc:docMk/>
            <pc:sldMk cId="368617290" sldId="262"/>
            <ac:spMk id="15" creationId="{7557D81B-056E-46AC-B99F-406CE1270001}"/>
          </ac:spMkLst>
        </pc:spChg>
        <pc:spChg chg="add mod">
          <ac:chgData name="Noni" userId="4f080a374946a681" providerId="LiveId" clId="{BCAED73E-8917-44A5-9D95-72A5458926F1}" dt="2020-09-28T07:01:07.399" v="178" actId="13822"/>
          <ac:spMkLst>
            <pc:docMk/>
            <pc:sldMk cId="368617290" sldId="262"/>
            <ac:spMk id="17" creationId="{E3CCF751-8D15-4E74-AE01-B853230EAC48}"/>
          </ac:spMkLst>
        </pc:spChg>
        <pc:spChg chg="add mod">
          <ac:chgData name="Noni" userId="4f080a374946a681" providerId="LiveId" clId="{BCAED73E-8917-44A5-9D95-72A5458926F1}" dt="2020-09-28T07:01:04.971" v="177" actId="13822"/>
          <ac:spMkLst>
            <pc:docMk/>
            <pc:sldMk cId="368617290" sldId="262"/>
            <ac:spMk id="19" creationId="{5DF05108-72C4-4352-89CD-26DBDDF67A30}"/>
          </ac:spMkLst>
        </pc:spChg>
        <pc:spChg chg="add mod">
          <ac:chgData name="Noni" userId="4f080a374946a681" providerId="LiveId" clId="{BCAED73E-8917-44A5-9D95-72A5458926F1}" dt="2020-09-28T07:28:39.061" v="4421" actId="6549"/>
          <ac:spMkLst>
            <pc:docMk/>
            <pc:sldMk cId="368617290" sldId="262"/>
            <ac:spMk id="20" creationId="{2E602096-286B-4FD8-9A92-D843D2A4A7E4}"/>
          </ac:spMkLst>
        </pc:spChg>
        <pc:spChg chg="add mod">
          <ac:chgData name="Noni" userId="4f080a374946a681" providerId="LiveId" clId="{BCAED73E-8917-44A5-9D95-72A5458926F1}" dt="2020-09-28T07:14:22.659" v="2256" actId="20577"/>
          <ac:spMkLst>
            <pc:docMk/>
            <pc:sldMk cId="368617290" sldId="262"/>
            <ac:spMk id="22" creationId="{DB6E1507-A840-4563-BEBA-309E256E3381}"/>
          </ac:spMkLst>
        </pc:spChg>
        <pc:spChg chg="add mod">
          <ac:chgData name="Noni" userId="4f080a374946a681" providerId="LiveId" clId="{BCAED73E-8917-44A5-9D95-72A5458926F1}" dt="2020-09-28T07:28:31.603" v="4414"/>
          <ac:spMkLst>
            <pc:docMk/>
            <pc:sldMk cId="368617290" sldId="262"/>
            <ac:spMk id="24" creationId="{F0B09683-EE40-4050-942F-A1C5A9E272D5}"/>
          </ac:spMkLst>
        </pc:spChg>
        <pc:spChg chg="add mod">
          <ac:chgData name="Noni" userId="4f080a374946a681" providerId="LiveId" clId="{BCAED73E-8917-44A5-9D95-72A5458926F1}" dt="2020-09-28T07:23:49.625" v="4094" actId="20577"/>
          <ac:spMkLst>
            <pc:docMk/>
            <pc:sldMk cId="368617290" sldId="262"/>
            <ac:spMk id="25" creationId="{FC8ED785-649A-4512-8B55-464004AE3EAC}"/>
          </ac:spMkLst>
        </pc:spChg>
        <pc:spChg chg="add mod">
          <ac:chgData name="Noni" userId="4f080a374946a681" providerId="LiveId" clId="{BCAED73E-8917-44A5-9D95-72A5458926F1}" dt="2020-09-28T07:29:01.934" v="4455"/>
          <ac:spMkLst>
            <pc:docMk/>
            <pc:sldMk cId="368617290" sldId="262"/>
            <ac:spMk id="27" creationId="{E116C353-86B0-4012-B5DB-AFDE09F24FFB}"/>
          </ac:spMkLst>
        </pc:spChg>
        <pc:spChg chg="add mod">
          <ac:chgData name="Noni" userId="4f080a374946a681" providerId="LiveId" clId="{BCAED73E-8917-44A5-9D95-72A5458926F1}" dt="2020-09-28T07:31:55.716" v="5274" actId="20577"/>
          <ac:spMkLst>
            <pc:docMk/>
            <pc:sldMk cId="368617290" sldId="262"/>
            <ac:spMk id="28" creationId="{3C6643EB-B9FB-415B-B11F-26110E3E917E}"/>
          </ac:spMkLst>
        </pc:spChg>
        <pc:cxnChg chg="add mod">
          <ac:chgData name="Noni" userId="4f080a374946a681" providerId="LiveId" clId="{BCAED73E-8917-44A5-9D95-72A5458926F1}" dt="2020-09-28T07:14:34.706" v="2283" actId="1038"/>
          <ac:cxnSpMkLst>
            <pc:docMk/>
            <pc:sldMk cId="368617290" sldId="262"/>
            <ac:cxnSpMk id="23" creationId="{F15F9EAF-5390-4FDD-A148-F635AD2855FE}"/>
          </ac:cxnSpMkLst>
        </pc:cxnChg>
        <pc:cxnChg chg="add mod">
          <ac:chgData name="Noni" userId="4f080a374946a681" providerId="LiveId" clId="{BCAED73E-8917-44A5-9D95-72A5458926F1}" dt="2020-09-28T07:14:47.456" v="2285" actId="1076"/>
          <ac:cxnSpMkLst>
            <pc:docMk/>
            <pc:sldMk cId="368617290" sldId="262"/>
            <ac:cxnSpMk id="26" creationId="{71107E1E-F875-4E94-B79A-87AA78B98586}"/>
          </ac:cxnSpMkLst>
        </pc:cxnChg>
        <pc:cxnChg chg="add mod">
          <ac:chgData name="Noni" userId="4f080a374946a681" providerId="LiveId" clId="{BCAED73E-8917-44A5-9D95-72A5458926F1}" dt="2020-09-28T07:23:56.759" v="4096" actId="1076"/>
          <ac:cxnSpMkLst>
            <pc:docMk/>
            <pc:sldMk cId="368617290" sldId="262"/>
            <ac:cxnSpMk id="29" creationId="{1D20C8E1-8353-4DA5-9E3F-DFEFE51AAA7A}"/>
          </ac:cxnSpMkLst>
        </pc:cxnChg>
      </pc:sldChg>
      <pc:sldChg chg="modSp add del mod modNotesTx">
        <pc:chgData name="Noni" userId="4f080a374946a681" providerId="LiveId" clId="{BCAED73E-8917-44A5-9D95-72A5458926F1}" dt="2020-09-28T07:48:20.830" v="7382" actId="47"/>
        <pc:sldMkLst>
          <pc:docMk/>
          <pc:sldMk cId="54849493" sldId="263"/>
        </pc:sldMkLst>
        <pc:spChg chg="mod">
          <ac:chgData name="Noni" userId="4f080a374946a681" providerId="LiveId" clId="{BCAED73E-8917-44A5-9D95-72A5458926F1}" dt="2020-09-28T07:37:43.143" v="5872" actId="6549"/>
          <ac:spMkLst>
            <pc:docMk/>
            <pc:sldMk cId="54849493" sldId="263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1:34.203" v="6594" actId="6549"/>
          <ac:spMkLst>
            <pc:docMk/>
            <pc:sldMk cId="54849493" sldId="263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6:24.489" v="7277" actId="6549"/>
          <ac:spMkLst>
            <pc:docMk/>
            <pc:sldMk cId="54849493" sldId="263"/>
            <ac:spMk id="28" creationId="{3C6643EB-B9FB-415B-B11F-26110E3E917E}"/>
          </ac:spMkLst>
        </pc:spChg>
      </pc:sldChg>
      <pc:sldChg chg="addSp modSp add mod ord">
        <pc:chgData name="Noni" userId="4f080a374946a681" providerId="LiveId" clId="{BCAED73E-8917-44A5-9D95-72A5458926F1}" dt="2020-09-28T07:48:18.424" v="7381"/>
        <pc:sldMkLst>
          <pc:docMk/>
          <pc:sldMk cId="1537380891" sldId="264"/>
        </pc:sldMkLst>
        <pc:spChg chg="add mod">
          <ac:chgData name="Noni" userId="4f080a374946a681" providerId="LiveId" clId="{BCAED73E-8917-44A5-9D95-72A5458926F1}" dt="2020-09-28T07:48:01.065" v="7367" actId="1035"/>
          <ac:spMkLst>
            <pc:docMk/>
            <pc:sldMk cId="1537380891" sldId="264"/>
            <ac:spMk id="7" creationId="{AB704334-325D-458C-883E-47E468BC3628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11" creationId="{AFDDBD33-9A20-4E40-A37C-3E1F07A66B90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17" creationId="{E3CCF751-8D15-4E74-AE01-B853230EAC48}"/>
          </ac:spMkLst>
        </pc:spChg>
        <pc:spChg chg="mod">
          <ac:chgData name="Noni" userId="4f080a374946a681" providerId="LiveId" clId="{BCAED73E-8917-44A5-9D95-72A5458926F1}" dt="2020-09-28T07:48:07.070" v="7371" actId="313"/>
          <ac:spMkLst>
            <pc:docMk/>
            <pc:sldMk cId="1537380891" sldId="264"/>
            <ac:spMk id="20" creationId="{2E602096-286B-4FD8-9A92-D843D2A4A7E4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8:09.247" v="7375" actId="313"/>
          <ac:spMkLst>
            <pc:docMk/>
            <pc:sldMk cId="1537380891" sldId="264"/>
            <ac:spMk id="24" creationId="{F0B09683-EE40-4050-942F-A1C5A9E272D5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8:11.597" v="7379" actId="313"/>
          <ac:spMkLst>
            <pc:docMk/>
            <pc:sldMk cId="1537380891" sldId="264"/>
            <ac:spMk id="27" creationId="{E116C353-86B0-4012-B5DB-AFDE09F24FFB}"/>
          </ac:spMkLst>
        </pc:spChg>
        <pc:cxnChg chg="mod">
          <ac:chgData name="Noni" userId="4f080a374946a681" providerId="LiveId" clId="{BCAED73E-8917-44A5-9D95-72A5458926F1}" dt="2020-09-28T07:47:35.521" v="7324" actId="1036"/>
          <ac:cxnSpMkLst>
            <pc:docMk/>
            <pc:sldMk cId="1537380891" sldId="264"/>
            <ac:cxnSpMk id="23" creationId="{F15F9EAF-5390-4FDD-A148-F635AD2855FE}"/>
          </ac:cxnSpMkLst>
        </pc:cxnChg>
        <pc:cxnChg chg="mod">
          <ac:chgData name="Noni" userId="4f080a374946a681" providerId="LiveId" clId="{BCAED73E-8917-44A5-9D95-72A5458926F1}" dt="2020-09-28T07:47:39.328" v="7331" actId="1036"/>
          <ac:cxnSpMkLst>
            <pc:docMk/>
            <pc:sldMk cId="1537380891" sldId="264"/>
            <ac:cxnSpMk id="26" creationId="{71107E1E-F875-4E94-B79A-87AA78B98586}"/>
          </ac:cxnSpMkLst>
        </pc:cxnChg>
      </pc:sldChg>
      <pc:sldChg chg="addSp delSp modSp add mod modNotesTx">
        <pc:chgData name="Noni" userId="4f080a374946a681" providerId="LiveId" clId="{BCAED73E-8917-44A5-9D95-72A5458926F1}" dt="2020-09-28T08:08:37.891" v="9082"/>
        <pc:sldMkLst>
          <pc:docMk/>
          <pc:sldMk cId="893212140" sldId="265"/>
        </pc:sldMkLst>
        <pc:spChg chg="mod">
          <ac:chgData name="Noni" userId="4f080a374946a681" providerId="LiveId" clId="{BCAED73E-8917-44A5-9D95-72A5458926F1}" dt="2020-09-28T07:48:34.529" v="7412"/>
          <ac:spMkLst>
            <pc:docMk/>
            <pc:sldMk cId="893212140" sldId="265"/>
            <ac:spMk id="7" creationId="{AB704334-325D-458C-883E-47E468BC3628}"/>
          </ac:spMkLst>
        </pc:spChg>
        <pc:spChg chg="del mod">
          <ac:chgData name="Noni" userId="4f080a374946a681" providerId="LiveId" clId="{BCAED73E-8917-44A5-9D95-72A5458926F1}" dt="2020-09-28T07:56:49.446" v="7824" actId="478"/>
          <ac:spMkLst>
            <pc:docMk/>
            <pc:sldMk cId="893212140" sldId="265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7:51:23.777" v="7731" actId="478"/>
          <ac:spMkLst>
            <pc:docMk/>
            <pc:sldMk cId="893212140" sldId="265"/>
            <ac:spMk id="12" creationId="{391DCB61-FC5C-4E1B-87C9-16676CFCF827}"/>
          </ac:spMkLst>
        </pc:spChg>
        <pc:spChg chg="add del mod">
          <ac:chgData name="Noni" userId="4f080a374946a681" providerId="LiveId" clId="{BCAED73E-8917-44A5-9D95-72A5458926F1}" dt="2020-09-28T07:59:14.490" v="8244" actId="478"/>
          <ac:spMkLst>
            <pc:docMk/>
            <pc:sldMk cId="893212140" sldId="265"/>
            <ac:spMk id="13" creationId="{9C6C414C-7483-4D14-98B8-A01C282C8FF9}"/>
          </ac:spMkLst>
        </pc:spChg>
        <pc:spChg chg="add del">
          <ac:chgData name="Noni" userId="4f080a374946a681" providerId="LiveId" clId="{BCAED73E-8917-44A5-9D95-72A5458926F1}" dt="2020-09-28T07:56:54.228" v="7826" actId="22"/>
          <ac:spMkLst>
            <pc:docMk/>
            <pc:sldMk cId="893212140" sldId="265"/>
            <ac:spMk id="15" creationId="{9478A3F4-28A4-4B44-B4A0-CA5AFB7400C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7" creationId="{E3CCF751-8D15-4E74-AE01-B853230EAC48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9" creationId="{5DF05108-72C4-4352-89CD-26DBDDF67A30}"/>
          </ac:spMkLst>
        </pc:spChg>
        <pc:spChg chg="del">
          <ac:chgData name="Noni" userId="4f080a374946a681" providerId="LiveId" clId="{BCAED73E-8917-44A5-9D95-72A5458926F1}" dt="2020-09-28T07:48:40.176" v="7415" actId="478"/>
          <ac:spMkLst>
            <pc:docMk/>
            <pc:sldMk cId="893212140" sldId="265"/>
            <ac:spMk id="20" creationId="{2E602096-286B-4FD8-9A92-D843D2A4A7E4}"/>
          </ac:spMkLst>
        </pc:spChg>
        <pc:spChg chg="del">
          <ac:chgData name="Noni" userId="4f080a374946a681" providerId="LiveId" clId="{BCAED73E-8917-44A5-9D95-72A5458926F1}" dt="2020-09-28T07:48:38.602" v="7414" actId="478"/>
          <ac:spMkLst>
            <pc:docMk/>
            <pc:sldMk cId="893212140" sldId="265"/>
            <ac:spMk id="22" creationId="{DB6E1507-A840-4563-BEBA-309E256E3381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4" creationId="{F0B09683-EE40-4050-942F-A1C5A9E272D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5" creationId="{FC8ED785-649A-4512-8B55-464004AE3EAC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7" creationId="{E116C353-86B0-4012-B5DB-AFDE09F24FFB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8" creationId="{3C6643EB-B9FB-415B-B11F-26110E3E917E}"/>
          </ac:spMkLst>
        </pc:spChg>
        <pc:graphicFrameChg chg="add mod ord modGraphic">
          <ac:chgData name="Noni" userId="4f080a374946a681" providerId="LiveId" clId="{BCAED73E-8917-44A5-9D95-72A5458926F1}" dt="2020-09-28T08:08:37.891" v="9082"/>
          <ac:graphicFrameMkLst>
            <pc:docMk/>
            <pc:sldMk cId="893212140" sldId="265"/>
            <ac:graphicFrameMk id="14" creationId="{15A2B712-5C86-4C60-AAD7-33F24756BA0C}"/>
          </ac:graphicFrameMkLst>
        </pc:graphicFrameChg>
        <pc:picChg chg="add mod ord">
          <ac:chgData name="Noni" userId="4f080a374946a681" providerId="LiveId" clId="{BCAED73E-8917-44A5-9D95-72A5458926F1}" dt="2020-09-28T07:59:40.626" v="8252" actId="167"/>
          <ac:picMkLst>
            <pc:docMk/>
            <pc:sldMk cId="893212140" sldId="265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4:24.992" v="8556" actId="1038"/>
          <ac:picMkLst>
            <pc:docMk/>
            <pc:sldMk cId="893212140" sldId="265"/>
            <ac:picMk id="18" creationId="{01EBDE71-E66D-46C2-B890-72B1523E9857}"/>
          </ac:picMkLst>
        </pc:picChg>
        <pc:picChg chg="add mod ord">
          <ac:chgData name="Noni" userId="4f080a374946a681" providerId="LiveId" clId="{BCAED73E-8917-44A5-9D95-72A5458926F1}" dt="2020-09-28T08:02:10.780" v="8317" actId="167"/>
          <ac:picMkLst>
            <pc:docMk/>
            <pc:sldMk cId="893212140" sldId="265"/>
            <ac:picMk id="31" creationId="{D2808F45-C37F-41B8-A095-54A0F21C77F0}"/>
          </ac:picMkLst>
        </pc:picChg>
        <pc:picChg chg="add del mod">
          <ac:chgData name="Noni" userId="4f080a374946a681" providerId="LiveId" clId="{BCAED73E-8917-44A5-9D95-72A5458926F1}" dt="2020-09-28T08:05:13.199" v="8568" actId="478"/>
          <ac:picMkLst>
            <pc:docMk/>
            <pc:sldMk cId="893212140" sldId="265"/>
            <ac:picMk id="33" creationId="{9393D401-1B3A-4585-AC8B-3D2E79D4FEFA}"/>
          </ac:picMkLst>
        </pc:picChg>
        <pc:cxnChg chg="del">
          <ac:chgData name="Noni" userId="4f080a374946a681" providerId="LiveId" clId="{BCAED73E-8917-44A5-9D95-72A5458926F1}" dt="2020-09-28T07:48:40.176" v="7415" actId="478"/>
          <ac:cxnSpMkLst>
            <pc:docMk/>
            <pc:sldMk cId="893212140" sldId="265"/>
            <ac:cxnSpMk id="23" creationId="{F15F9EAF-5390-4FDD-A148-F635AD2855FE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6" creationId="{71107E1E-F875-4E94-B79A-87AA78B98586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9" creationId="{1D20C8E1-8353-4DA5-9E3F-DFEFE51AAA7A}"/>
          </ac:cxnSpMkLst>
        </pc:cxnChg>
      </pc:sldChg>
      <pc:sldChg chg="addSp delSp modSp add mod modNotesTx">
        <pc:chgData name="Noni" userId="4f080a374946a681" providerId="LiveId" clId="{BCAED73E-8917-44A5-9D95-72A5458926F1}" dt="2020-09-28T08:15:18.971" v="9925" actId="20577"/>
        <pc:sldMkLst>
          <pc:docMk/>
          <pc:sldMk cId="3087532802" sldId="266"/>
        </pc:sldMkLst>
        <pc:spChg chg="add del">
          <ac:chgData name="Noni" userId="4f080a374946a681" providerId="LiveId" clId="{BCAED73E-8917-44A5-9D95-72A5458926F1}" dt="2020-09-28T08:05:04.926" v="8560" actId="22"/>
          <ac:spMkLst>
            <pc:docMk/>
            <pc:sldMk cId="3087532802" sldId="266"/>
            <ac:spMk id="9" creationId="{E475D1C6-623F-4775-9717-0A669BE20D40}"/>
          </ac:spMkLst>
        </pc:spChg>
        <pc:graphicFrameChg chg="mod ord modGraphic">
          <ac:chgData name="Noni" userId="4f080a374946a681" providerId="LiveId" clId="{BCAED73E-8917-44A5-9D95-72A5458926F1}" dt="2020-09-28T08:15:18.971" v="9925" actId="20577"/>
          <ac:graphicFrameMkLst>
            <pc:docMk/>
            <pc:sldMk cId="3087532802" sldId="266"/>
            <ac:graphicFrameMk id="14" creationId="{15A2B712-5C86-4C60-AAD7-33F24756BA0C}"/>
          </ac:graphicFrameMkLst>
        </pc:graphicFrameChg>
        <pc:picChg chg="del">
          <ac:chgData name="Noni" userId="4f080a374946a681" providerId="LiveId" clId="{BCAED73E-8917-44A5-9D95-72A5458926F1}" dt="2020-09-28T08:06:27.126" v="8634" actId="478"/>
          <ac:picMkLst>
            <pc:docMk/>
            <pc:sldMk cId="3087532802" sldId="266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5:16.695" v="8569" actId="1076"/>
          <ac:picMkLst>
            <pc:docMk/>
            <pc:sldMk cId="3087532802" sldId="266"/>
            <ac:picMk id="12" creationId="{DDFD1AAE-99A4-45F1-AFC1-83F422A1CFED}"/>
          </ac:picMkLst>
        </pc:picChg>
        <pc:picChg chg="add mod">
          <ac:chgData name="Noni" userId="4f080a374946a681" providerId="LiveId" clId="{BCAED73E-8917-44A5-9D95-72A5458926F1}" dt="2020-09-28T08:13:48.330" v="9808" actId="14100"/>
          <ac:picMkLst>
            <pc:docMk/>
            <pc:sldMk cId="3087532802" sldId="266"/>
            <ac:picMk id="16" creationId="{9EF9CD3A-B416-4E37-9709-13542B1853E5}"/>
          </ac:picMkLst>
        </pc:picChg>
        <pc:picChg chg="del">
          <ac:chgData name="Noni" userId="4f080a374946a681" providerId="LiveId" clId="{BCAED73E-8917-44A5-9D95-72A5458926F1}" dt="2020-09-28T08:05:02.968" v="8558" actId="478"/>
          <ac:picMkLst>
            <pc:docMk/>
            <pc:sldMk cId="3087532802" sldId="266"/>
            <ac:picMk id="18" creationId="{01EBDE71-E66D-46C2-B890-72B1523E9857}"/>
          </ac:picMkLst>
        </pc:picChg>
        <pc:picChg chg="add mod">
          <ac:chgData name="Noni" userId="4f080a374946a681" providerId="LiveId" clId="{BCAED73E-8917-44A5-9D95-72A5458926F1}" dt="2020-09-28T08:14:18" v="9820" actId="1076"/>
          <ac:picMkLst>
            <pc:docMk/>
            <pc:sldMk cId="3087532802" sldId="266"/>
            <ac:picMk id="19" creationId="{02959F4B-88FA-4B4B-9483-A064FF667753}"/>
          </ac:picMkLst>
        </pc:picChg>
        <pc:picChg chg="del">
          <ac:chgData name="Noni" userId="4f080a374946a681" providerId="LiveId" clId="{BCAED73E-8917-44A5-9D95-72A5458926F1}" dt="2020-09-28T08:06:27.943" v="8635" actId="478"/>
          <ac:picMkLst>
            <pc:docMk/>
            <pc:sldMk cId="3087532802" sldId="266"/>
            <ac:picMk id="31" creationId="{D2808F45-C37F-41B8-A095-54A0F21C77F0}"/>
          </ac:picMkLst>
        </pc:picChg>
      </pc:sldChg>
      <pc:sldChg chg="addSp delSp modSp add mod">
        <pc:chgData name="Noni" userId="4f080a374946a681" providerId="LiveId" clId="{BCAED73E-8917-44A5-9D95-72A5458926F1}" dt="2020-09-28T08:15:41.572" v="9935" actId="1076"/>
        <pc:sldMkLst>
          <pc:docMk/>
          <pc:sldMk cId="2842527273" sldId="267"/>
        </pc:sldMkLst>
        <pc:graphicFrameChg chg="ord">
          <ac:chgData name="Noni" userId="4f080a374946a681" providerId="LiveId" clId="{BCAED73E-8917-44A5-9D95-72A5458926F1}" dt="2020-09-28T08:15:36.965" v="9933" actId="167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Noni" userId="4f080a374946a681" providerId="LiveId" clId="{BCAED73E-8917-44A5-9D95-72A5458926F1}" dt="2020-09-28T08:15:41.572" v="9935" actId="1076"/>
          <ac:picMkLst>
            <pc:docMk/>
            <pc:sldMk cId="2842527273" sldId="267"/>
            <ac:picMk id="10" creationId="{08715F3B-B066-4AC6-8C3D-D81BF6A2A08E}"/>
          </ac:picMkLst>
        </pc:picChg>
        <pc:picChg chg="del">
          <ac:chgData name="Noni" userId="4f080a374946a681" providerId="LiveId" clId="{BCAED73E-8917-44A5-9D95-72A5458926F1}" dt="2020-09-28T08:15:38.537" v="9934" actId="478"/>
          <ac:picMkLst>
            <pc:docMk/>
            <pc:sldMk cId="2842527273" sldId="267"/>
            <ac:picMk id="12" creationId="{DDFD1AAE-99A4-45F1-AFC1-83F422A1CFED}"/>
          </ac:picMkLst>
        </pc:picChg>
      </pc:sldChg>
    </pc:docChg>
  </pc:docChgLst>
  <pc:docChgLst>
    <pc:chgData name="Kim Noni" userId="4f080a374946a681" providerId="LiveId" clId="{62BE8935-06D7-4E3B-BCB2-5752AD40A8D0}"/>
    <pc:docChg chg="modSld">
      <pc:chgData name="Kim Noni" userId="4f080a374946a681" providerId="LiveId" clId="{62BE8935-06D7-4E3B-BCB2-5752AD40A8D0}" dt="2020-09-29T08:48:08.183" v="9" actId="20577"/>
      <pc:docMkLst>
        <pc:docMk/>
      </pc:docMkLst>
      <pc:sldChg chg="modSp mod">
        <pc:chgData name="Kim Noni" userId="4f080a374946a681" providerId="LiveId" clId="{62BE8935-06D7-4E3B-BCB2-5752AD40A8D0}" dt="2020-09-29T08:48:08.183" v="9" actId="20577"/>
        <pc:sldMkLst>
          <pc:docMk/>
          <pc:sldMk cId="237476196" sldId="273"/>
        </pc:sldMkLst>
        <pc:spChg chg="mod">
          <ac:chgData name="Kim Noni" userId="4f080a374946a681" providerId="LiveId" clId="{62BE8935-06D7-4E3B-BCB2-5752AD40A8D0}" dt="2020-09-29T08:48:07.761" v="8"/>
          <ac:spMkLst>
            <pc:docMk/>
            <pc:sldMk cId="237476196" sldId="273"/>
            <ac:spMk id="10" creationId="{629FD596-801A-47DE-A1B5-380F13F1CC5F}"/>
          </ac:spMkLst>
        </pc:spChg>
        <pc:spChg chg="mod">
          <ac:chgData name="Kim Noni" userId="4f080a374946a681" providerId="LiveId" clId="{62BE8935-06D7-4E3B-BCB2-5752AD40A8D0}" dt="2020-09-29T08:48:08.183" v="9" actId="20577"/>
          <ac:spMkLst>
            <pc:docMk/>
            <pc:sldMk cId="237476196" sldId="273"/>
            <ac:spMk id="15" creationId="{36632C90-ADEA-4DFC-9E0C-D9F7C95BD6E5}"/>
          </ac:spMkLst>
        </pc:spChg>
      </pc:sldChg>
    </pc:docChg>
  </pc:docChgLst>
  <pc:docChgLst>
    <pc:chgData name="Kim Noni" userId="4f080a374946a681" providerId="LiveId" clId="{08C165F2-104D-41CA-9D18-0F9EF6EABDB9}"/>
    <pc:docChg chg="undo custSel addSld delSld modSld">
      <pc:chgData name="Kim Noni" userId="4f080a374946a681" providerId="LiveId" clId="{08C165F2-104D-41CA-9D18-0F9EF6EABDB9}" dt="2020-09-29T14:37:06.942" v="11247"/>
      <pc:docMkLst>
        <pc:docMk/>
      </pc:docMkLst>
      <pc:sldChg chg="modSp mod">
        <pc:chgData name="Kim Noni" userId="4f080a374946a681" providerId="LiveId" clId="{08C165F2-104D-41CA-9D18-0F9EF6EABDB9}" dt="2020-09-29T01:42:09.207" v="3" actId="113"/>
        <pc:sldMkLst>
          <pc:docMk/>
          <pc:sldMk cId="2751792989" sldId="259"/>
        </pc:sldMkLst>
        <pc:spChg chg="mod">
          <ac:chgData name="Kim Noni" userId="4f080a374946a681" providerId="LiveId" clId="{08C165F2-104D-41CA-9D18-0F9EF6EABDB9}" dt="2020-09-29T01:42:09.207" v="3" actId="113"/>
          <ac:spMkLst>
            <pc:docMk/>
            <pc:sldMk cId="2751792989" sldId="259"/>
            <ac:spMk id="10" creationId="{629FD596-801A-47DE-A1B5-380F13F1CC5F}"/>
          </ac:spMkLst>
        </pc:spChg>
      </pc:sldChg>
      <pc:sldChg chg="addSp delSp modSp mod">
        <pc:chgData name="Kim Noni" userId="4f080a374946a681" providerId="LiveId" clId="{08C165F2-104D-41CA-9D18-0F9EF6EABDB9}" dt="2020-09-29T01:52:18.999" v="904" actId="166"/>
        <pc:sldMkLst>
          <pc:docMk/>
          <pc:sldMk cId="2842527273" sldId="267"/>
        </pc:sldMkLst>
        <pc:graphicFrameChg chg="mod ord modGraphic">
          <ac:chgData name="Kim Noni" userId="4f080a374946a681" providerId="LiveId" clId="{08C165F2-104D-41CA-9D18-0F9EF6EABDB9}" dt="2020-09-29T01:52:18.999" v="904" actId="166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Kim Noni" userId="4f080a374946a681" providerId="LiveId" clId="{08C165F2-104D-41CA-9D18-0F9EF6EABDB9}" dt="2020-09-29T01:52:12.130" v="902" actId="1038"/>
          <ac:picMkLst>
            <pc:docMk/>
            <pc:sldMk cId="2842527273" sldId="267"/>
            <ac:picMk id="9" creationId="{FEEB8F5E-028E-4355-AE59-886A0BA5038B}"/>
          </ac:picMkLst>
        </pc:picChg>
        <pc:picChg chg="add mod">
          <ac:chgData name="Kim Noni" userId="4f080a374946a681" providerId="LiveId" clId="{08C165F2-104D-41CA-9D18-0F9EF6EABDB9}" dt="2020-09-29T01:51:40.250" v="893" actId="1076"/>
          <ac:picMkLst>
            <pc:docMk/>
            <pc:sldMk cId="2842527273" sldId="267"/>
            <ac:picMk id="11" creationId="{CA03FB2E-3C76-4E6B-B9CC-0A85F7FE8336}"/>
          </ac:picMkLst>
        </pc:picChg>
        <pc:picChg chg="del">
          <ac:chgData name="Kim Noni" userId="4f080a374946a681" providerId="LiveId" clId="{08C165F2-104D-41CA-9D18-0F9EF6EABDB9}" dt="2020-09-29T01:42:34.936" v="4" actId="478"/>
          <ac:picMkLst>
            <pc:docMk/>
            <pc:sldMk cId="2842527273" sldId="267"/>
            <ac:picMk id="16" creationId="{9EF9CD3A-B416-4E37-9709-13542B1853E5}"/>
          </ac:picMkLst>
        </pc:picChg>
        <pc:picChg chg="del">
          <ac:chgData name="Kim Noni" userId="4f080a374946a681" providerId="LiveId" clId="{08C165F2-104D-41CA-9D18-0F9EF6EABDB9}" dt="2020-09-29T01:42:35.385" v="5" actId="478"/>
          <ac:picMkLst>
            <pc:docMk/>
            <pc:sldMk cId="2842527273" sldId="267"/>
            <ac:picMk id="19" creationId="{02959F4B-88FA-4B4B-9483-A064FF667753}"/>
          </ac:picMkLst>
        </pc:picChg>
      </pc:sldChg>
      <pc:sldChg chg="new del">
        <pc:chgData name="Kim Noni" userId="4f080a374946a681" providerId="LiveId" clId="{08C165F2-104D-41CA-9D18-0F9EF6EABDB9}" dt="2020-09-29T01:53:07.203" v="906" actId="680"/>
        <pc:sldMkLst>
          <pc:docMk/>
          <pc:sldMk cId="1840663979" sldId="268"/>
        </pc:sldMkLst>
      </pc:sldChg>
      <pc:sldChg chg="addSp delSp modSp add mod">
        <pc:chgData name="Kim Noni" userId="4f080a374946a681" providerId="LiveId" clId="{08C165F2-104D-41CA-9D18-0F9EF6EABDB9}" dt="2020-09-29T05:36:06.204" v="9276"/>
        <pc:sldMkLst>
          <pc:docMk/>
          <pc:sldMk cId="3831583909" sldId="268"/>
        </pc:sldMkLst>
        <pc:spChg chg="mod">
          <ac:chgData name="Kim Noni" userId="4f080a374946a681" providerId="LiveId" clId="{08C165F2-104D-41CA-9D18-0F9EF6EABDB9}" dt="2020-09-29T01:53:26.725" v="923"/>
          <ac:spMkLst>
            <pc:docMk/>
            <pc:sldMk cId="3831583909" sldId="268"/>
            <ac:spMk id="2" creationId="{FB6A383F-596D-4F21-B209-194F957D634F}"/>
          </ac:spMkLst>
        </pc:spChg>
        <pc:spChg chg="add mod">
          <ac:chgData name="Kim Noni" userId="4f080a374946a681" providerId="LiveId" clId="{08C165F2-104D-41CA-9D18-0F9EF6EABDB9}" dt="2020-09-29T02:16:52.387" v="1003" actId="1076"/>
          <ac:spMkLst>
            <pc:docMk/>
            <pc:sldMk cId="3831583909" sldId="268"/>
            <ac:spMk id="9" creationId="{49647274-688F-4DC6-8912-8CFB702C0755}"/>
          </ac:spMkLst>
        </pc:spChg>
        <pc:spChg chg="mod">
          <ac:chgData name="Kim Noni" userId="4f080a374946a681" providerId="LiveId" clId="{08C165F2-104D-41CA-9D18-0F9EF6EABDB9}" dt="2020-09-29T05:27:36.708" v="9132"/>
          <ac:spMkLst>
            <pc:docMk/>
            <pc:sldMk cId="3831583909" sldId="268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5:36:06.204" v="9276"/>
          <ac:spMkLst>
            <pc:docMk/>
            <pc:sldMk cId="3831583909" sldId="268"/>
            <ac:spMk id="15" creationId="{36632C90-ADEA-4DFC-9E0C-D9F7C95BD6E5}"/>
          </ac:spMkLst>
        </pc:spChg>
        <pc:spChg chg="add mod">
          <ac:chgData name="Kim Noni" userId="4f080a374946a681" providerId="LiveId" clId="{08C165F2-104D-41CA-9D18-0F9EF6EABDB9}" dt="2020-09-29T02:30:13.564" v="1186" actId="1036"/>
          <ac:spMkLst>
            <pc:docMk/>
            <pc:sldMk cId="3831583909" sldId="268"/>
            <ac:spMk id="16" creationId="{9C4F9555-2273-4B1F-A05C-EBA76021A8CC}"/>
          </ac:spMkLst>
        </pc:spChg>
        <pc:spChg chg="add del mod">
          <ac:chgData name="Kim Noni" userId="4f080a374946a681" providerId="LiveId" clId="{08C165F2-104D-41CA-9D18-0F9EF6EABDB9}" dt="2020-09-29T02:26:21.110" v="1140" actId="478"/>
          <ac:spMkLst>
            <pc:docMk/>
            <pc:sldMk cId="3831583909" sldId="268"/>
            <ac:spMk id="17" creationId="{84EDC759-D37B-4B81-ABC6-E048DF602CCE}"/>
          </ac:spMkLst>
        </pc:spChg>
        <pc:spChg chg="add mod">
          <ac:chgData name="Kim Noni" userId="4f080a374946a681" providerId="LiveId" clId="{08C165F2-104D-41CA-9D18-0F9EF6EABDB9}" dt="2020-09-29T02:31:07.914" v="1294" actId="20577"/>
          <ac:spMkLst>
            <pc:docMk/>
            <pc:sldMk cId="3831583909" sldId="268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2:16:59.854" v="1005" actId="1076"/>
          <ac:spMkLst>
            <pc:docMk/>
            <pc:sldMk cId="3831583909" sldId="268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5:24:46.967" v="8980" actId="1036"/>
          <ac:spMkLst>
            <pc:docMk/>
            <pc:sldMk cId="3831583909" sldId="268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0" creationId="{F86CE1FE-5544-4C1F-963E-4E1B347CA415}"/>
          </ac:spMkLst>
        </pc:spChg>
        <pc:spChg chg="add del mod">
          <ac:chgData name="Kim Noni" userId="4f080a374946a681" providerId="LiveId" clId="{08C165F2-104D-41CA-9D18-0F9EF6EABDB9}" dt="2020-09-29T02:35:33.944" v="1432"/>
          <ac:spMkLst>
            <pc:docMk/>
            <pc:sldMk cId="3831583909" sldId="268"/>
            <ac:spMk id="31" creationId="{3A7C1E97-3F65-401D-B135-942FB10902F7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4" creationId="{D1244FAD-9843-40C2-AFBE-B23B8A242B9E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8" creationId="{7B3CBD65-743C-4905-A9E9-A6C8407EEAF8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0" creationId="{3DF20DE1-EFC3-408B-AAA1-D276563F1763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2" creationId="{C0CA5C6E-E4D3-4388-B47C-BE300768A1CF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5" creationId="{D2873845-EF99-4A1A-9FF9-664DAFFB7D5A}"/>
          </ac:spMkLst>
        </pc:spChg>
        <pc:spChg chg="add del mod">
          <ac:chgData name="Kim Noni" userId="4f080a374946a681" providerId="LiveId" clId="{08C165F2-104D-41CA-9D18-0F9EF6EABDB9}" dt="2020-09-29T02:41:42.920" v="1690" actId="478"/>
          <ac:spMkLst>
            <pc:docMk/>
            <pc:sldMk cId="3831583909" sldId="268"/>
            <ac:spMk id="46" creationId="{04CCA54E-D21C-49FD-87D4-00A2EFC65FEC}"/>
          </ac:spMkLst>
        </pc:spChg>
        <pc:spChg chg="add del mod">
          <ac:chgData name="Kim Noni" userId="4f080a374946a681" providerId="LiveId" clId="{08C165F2-104D-41CA-9D18-0F9EF6EABDB9}" dt="2020-09-29T02:41:41.571" v="1689" actId="478"/>
          <ac:spMkLst>
            <pc:docMk/>
            <pc:sldMk cId="3831583909" sldId="268"/>
            <ac:spMk id="47" creationId="{8F48888E-CD98-4214-B143-6F44E8EBB9C3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9" creationId="{DC375E07-D243-4CC0-8596-BBD75836A1F4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1" creationId="{043D5627-CA04-420C-B518-3257726B346A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3" creationId="{0B49DCBC-06A4-48B7-B4F6-C2B40DA750F9}"/>
          </ac:spMkLst>
        </pc:spChg>
        <pc:spChg chg="add mod">
          <ac:chgData name="Kim Noni" userId="4f080a374946a681" providerId="LiveId" clId="{08C165F2-104D-41CA-9D18-0F9EF6EABDB9}" dt="2020-09-29T02:49:40.533" v="2112"/>
          <ac:spMkLst>
            <pc:docMk/>
            <pc:sldMk cId="3831583909" sldId="268"/>
            <ac:spMk id="55" creationId="{B5AF0171-0A5C-4035-888E-93EBC59438F4}"/>
          </ac:spMkLst>
        </pc:spChg>
        <pc:spChg chg="add mod">
          <ac:chgData name="Kim Noni" userId="4f080a374946a681" providerId="LiveId" clId="{08C165F2-104D-41CA-9D18-0F9EF6EABDB9}" dt="2020-09-29T02:49:17.675" v="2080" actId="1036"/>
          <ac:spMkLst>
            <pc:docMk/>
            <pc:sldMk cId="3831583909" sldId="268"/>
            <ac:spMk id="63" creationId="{8C4501C0-AACF-457A-B2AA-9A5911AF45BD}"/>
          </ac:spMkLst>
        </pc:spChg>
        <pc:spChg chg="add mod">
          <ac:chgData name="Kim Noni" userId="4f080a374946a681" providerId="LiveId" clId="{08C165F2-104D-41CA-9D18-0F9EF6EABDB9}" dt="2020-09-29T02:50:01.467" v="2164" actId="20577"/>
          <ac:spMkLst>
            <pc:docMk/>
            <pc:sldMk cId="3831583909" sldId="268"/>
            <ac:spMk id="65" creationId="{9C77F0DE-B74D-4D2A-940A-98F567C7F7FB}"/>
          </ac:spMkLst>
        </pc:spChg>
        <pc:spChg chg="add mod">
          <ac:chgData name="Kim Noni" userId="4f080a374946a681" providerId="LiveId" clId="{08C165F2-104D-41CA-9D18-0F9EF6EABDB9}" dt="2020-09-29T02:51:18.060" v="2234" actId="20577"/>
          <ac:spMkLst>
            <pc:docMk/>
            <pc:sldMk cId="3831583909" sldId="268"/>
            <ac:spMk id="67" creationId="{C4AAE346-49B0-42D9-BBFC-9A556B7903CD}"/>
          </ac:spMkLst>
        </pc:spChg>
        <pc:spChg chg="add mod">
          <ac:chgData name="Kim Noni" userId="4f080a374946a681" providerId="LiveId" clId="{08C165F2-104D-41CA-9D18-0F9EF6EABDB9}" dt="2020-09-29T02:52:38.558" v="2463"/>
          <ac:spMkLst>
            <pc:docMk/>
            <pc:sldMk cId="3831583909" sldId="268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2:50:33.874" v="2167" actId="478"/>
          <ac:spMkLst>
            <pc:docMk/>
            <pc:sldMk cId="3831583909" sldId="268"/>
            <ac:spMk id="71" creationId="{A80E1514-7571-4EF7-90EA-E6AA8482E553}"/>
          </ac:spMkLst>
        </pc:spChg>
        <pc:spChg chg="add mod">
          <ac:chgData name="Kim Noni" userId="4f080a374946a681" providerId="LiveId" clId="{08C165F2-104D-41CA-9D18-0F9EF6EABDB9}" dt="2020-09-29T02:57:32.285" v="2536" actId="207"/>
          <ac:spMkLst>
            <pc:docMk/>
            <pc:sldMk cId="3831583909" sldId="268"/>
            <ac:spMk id="73" creationId="{38EA54C6-D5D8-4A19-884E-885F43160EC3}"/>
          </ac:spMkLst>
        </pc:spChg>
        <pc:spChg chg="add mod">
          <ac:chgData name="Kim Noni" userId="4f080a374946a681" providerId="LiveId" clId="{08C165F2-104D-41CA-9D18-0F9EF6EABDB9}" dt="2020-09-29T03:03:40.352" v="2687" actId="1038"/>
          <ac:spMkLst>
            <pc:docMk/>
            <pc:sldMk cId="3831583909" sldId="268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05:25:56.203" v="9078" actId="1036"/>
          <ac:spMkLst>
            <pc:docMk/>
            <pc:sldMk cId="3831583909" sldId="268"/>
            <ac:spMk id="77" creationId="{723FE300-CB99-44A9-A523-1218676FA231}"/>
          </ac:spMkLst>
        </pc:spChg>
        <pc:grpChg chg="add mod">
          <ac:chgData name="Kim Noni" userId="4f080a374946a681" providerId="LiveId" clId="{08C165F2-104D-41CA-9D18-0F9EF6EABDB9}" dt="2020-09-29T02:16:52.387" v="1003" actId="1076"/>
          <ac:grpSpMkLst>
            <pc:docMk/>
            <pc:sldMk cId="3831583909" sldId="268"/>
            <ac:grpSpMk id="13" creationId="{FE058443-502A-45E4-B0A1-F0DE112EEA9E}"/>
          </ac:grpSpMkLst>
        </pc:grpChg>
        <pc:grpChg chg="add mod">
          <ac:chgData name="Kim Noni" userId="4f080a374946a681" providerId="LiveId" clId="{08C165F2-104D-41CA-9D18-0F9EF6EABDB9}" dt="2020-09-29T02:16:59.854" v="1005" actId="1076"/>
          <ac:grpSpMkLst>
            <pc:docMk/>
            <pc:sldMk cId="3831583909" sldId="268"/>
            <ac:grpSpMk id="23" creationId="{4362E274-A7C9-4C1C-832C-FB49B29DA68B}"/>
          </ac:grpSpMkLst>
        </pc:grp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7" creationId="{C9C825BC-AF33-42E8-8614-7D1FCF9D8E82}"/>
          </ac:picMkLst>
        </pc:pic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11" creationId="{64DE3B6C-C62A-488E-9551-C4E2802FDFC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2" creationId="{F3DD2457-A400-445F-A79E-5576E3F6A3A6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4" creationId="{3404095B-DE47-472A-B26D-C4427F23A684}"/>
          </ac:picMkLst>
        </pc:picChg>
        <pc:picChg chg="add mod modCrop">
          <ac:chgData name="Kim Noni" userId="4f080a374946a681" providerId="LiveId" clId="{08C165F2-104D-41CA-9D18-0F9EF6EABDB9}" dt="2020-09-29T02:30:21.821" v="1188" actId="1076"/>
          <ac:picMkLst>
            <pc:docMk/>
            <pc:sldMk cId="3831583909" sldId="268"/>
            <ac:picMk id="20" creationId="{41925A17-981A-4254-B813-8DAF716185D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24" creationId="{1F8365CE-117B-48B6-88EC-FE81E3A4BB13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33" creationId="{00C71359-D279-4BAE-B5BE-E6B10275782F}"/>
          </ac:picMkLst>
        </pc:picChg>
        <pc:picChg chg="add mod ord">
          <ac:chgData name="Kim Noni" userId="4f080a374946a681" providerId="LiveId" clId="{08C165F2-104D-41CA-9D18-0F9EF6EABDB9}" dt="2020-09-29T03:03:47.068" v="2689" actId="1076"/>
          <ac:picMkLst>
            <pc:docMk/>
            <pc:sldMk cId="3831583909" sldId="268"/>
            <ac:picMk id="56" creationId="{B3A57236-11CB-496D-A599-AFFC11782402}"/>
          </ac:picMkLst>
        </pc:picChg>
        <pc:picChg chg="add mod ord">
          <ac:chgData name="Kim Noni" userId="4f080a374946a681" providerId="LiveId" clId="{08C165F2-104D-41CA-9D18-0F9EF6EABDB9}" dt="2020-09-29T03:02:40.373" v="2642" actId="1037"/>
          <ac:picMkLst>
            <pc:docMk/>
            <pc:sldMk cId="3831583909" sldId="268"/>
            <ac:picMk id="58" creationId="{E5C577A8-FB9A-4364-A026-9A0393BCA4F2}"/>
          </ac:picMkLst>
        </pc:picChg>
        <pc:picChg chg="add mod ord">
          <ac:chgData name="Kim Noni" userId="4f080a374946a681" providerId="LiveId" clId="{08C165F2-104D-41CA-9D18-0F9EF6EABDB9}" dt="2020-09-29T03:02:00.862" v="2625" actId="1038"/>
          <ac:picMkLst>
            <pc:docMk/>
            <pc:sldMk cId="3831583909" sldId="268"/>
            <ac:picMk id="60" creationId="{99279B13-D206-43F6-9990-19D626621F4D}"/>
          </ac:picMkLst>
        </pc:picChg>
        <pc:picChg chg="add mod ord">
          <ac:chgData name="Kim Noni" userId="4f080a374946a681" providerId="LiveId" clId="{08C165F2-104D-41CA-9D18-0F9EF6EABDB9}" dt="2020-09-29T03:03:40.352" v="2687" actId="1038"/>
          <ac:picMkLst>
            <pc:docMk/>
            <pc:sldMk cId="3831583909" sldId="268"/>
            <ac:picMk id="61" creationId="{CA999420-5F25-4181-B29A-47CE26564C2D}"/>
          </ac:picMkLst>
        </pc:picChg>
        <pc:picChg chg="add mod">
          <ac:chgData name="Kim Noni" userId="4f080a374946a681" providerId="LiveId" clId="{08C165F2-104D-41CA-9D18-0F9EF6EABDB9}" dt="2020-09-29T03:19:24.236" v="3513" actId="1076"/>
          <ac:picMkLst>
            <pc:docMk/>
            <pc:sldMk cId="3831583909" sldId="268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3:22:05.486" v="3592" actId="478"/>
          <ac:picMkLst>
            <pc:docMk/>
            <pc:sldMk cId="3831583909" sldId="268"/>
            <ac:picMk id="76" creationId="{20B01999-66B6-49D3-A5A4-B11B38CF5AD1}"/>
          </ac:picMkLst>
        </pc:picChg>
        <pc:picChg chg="add mod">
          <ac:chgData name="Kim Noni" userId="4f080a374946a681" providerId="LiveId" clId="{08C165F2-104D-41CA-9D18-0F9EF6EABDB9}" dt="2020-09-29T02:14:17.369" v="966" actId="1076"/>
          <ac:picMkLst>
            <pc:docMk/>
            <pc:sldMk cId="3831583909" sldId="268"/>
            <ac:picMk id="1026" creationId="{6295F97C-72C3-450B-BAE2-2FB005743997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28" creationId="{BA68F65B-10CC-431A-A7F2-99A135B20CB8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0" creationId="{FF7582DF-AA7C-454E-9AA3-C86065D83DEE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2" creationId="{D0DD7A05-2F2E-4FA2-A33E-F4BBFA0F514B}"/>
          </ac:picMkLst>
        </pc:picChg>
        <pc:picChg chg="add del">
          <ac:chgData name="Kim Noni" userId="4f080a374946a681" providerId="LiveId" clId="{08C165F2-104D-41CA-9D18-0F9EF6EABDB9}" dt="2020-09-29T02:59:42.084" v="2559"/>
          <ac:picMkLst>
            <pc:docMk/>
            <pc:sldMk cId="3831583909" sldId="268"/>
            <ac:picMk id="1034" creationId="{5FD8C4A4-8785-4D1C-B68C-8906D830970C}"/>
          </ac:picMkLst>
        </pc:picChg>
        <pc:picChg chg="add mod">
          <ac:chgData name="Kim Noni" userId="4f080a374946a681" providerId="LiveId" clId="{08C165F2-104D-41CA-9D18-0F9EF6EABDB9}" dt="2020-09-29T03:03:36.035" v="2683" actId="1036"/>
          <ac:picMkLst>
            <pc:docMk/>
            <pc:sldMk cId="3831583909" sldId="268"/>
            <ac:picMk id="1036" creationId="{DBF94C7F-94D2-428D-9EB2-CEA1A1DFF1C8}"/>
          </ac:picMkLst>
        </pc:picChg>
        <pc:picChg chg="add mod">
          <ac:chgData name="Kim Noni" userId="4f080a374946a681" providerId="LiveId" clId="{08C165F2-104D-41CA-9D18-0F9EF6EABDB9}" dt="2020-09-29T03:03:25.310" v="2678" actId="14100"/>
          <ac:picMkLst>
            <pc:docMk/>
            <pc:sldMk cId="3831583909" sldId="268"/>
            <ac:picMk id="1038" creationId="{3D175168-451B-401F-92D2-03957D4F0A3B}"/>
          </ac:picMkLst>
        </pc:picChg>
        <pc:cxnChg chg="add mod">
          <ac:chgData name="Kim Noni" userId="4f080a374946a681" providerId="LiveId" clId="{08C165F2-104D-41CA-9D18-0F9EF6EABDB9}" dt="2020-09-29T05:25:52.083" v="9070" actId="1035"/>
          <ac:cxnSpMkLst>
            <pc:docMk/>
            <pc:sldMk cId="3831583909" sldId="268"/>
            <ac:cxnSpMk id="28" creationId="{F3A35B72-8A3D-46B5-B3D5-057961EACF2B}"/>
          </ac:cxnSpMkLst>
        </pc:cxnChg>
        <pc:cxnChg chg="add mod">
          <ac:chgData name="Kim Noni" userId="4f080a374946a681" providerId="LiveId" clId="{08C165F2-104D-41CA-9D18-0F9EF6EABDB9}" dt="2020-09-29T05:24:42.764" v="8971" actId="1035"/>
          <ac:cxnSpMkLst>
            <pc:docMk/>
            <pc:sldMk cId="3831583909" sldId="268"/>
            <ac:cxnSpMk id="43" creationId="{4C8BA4AF-BA07-4121-BE5B-ADB34A262EDD}"/>
          </ac:cxnSpMkLst>
        </pc:cxnChg>
        <pc:cxnChg chg="add mod">
          <ac:chgData name="Kim Noni" userId="4f080a374946a681" providerId="LiveId" clId="{08C165F2-104D-41CA-9D18-0F9EF6EABDB9}" dt="2020-09-29T02:38:26.414" v="1492" actId="14100"/>
          <ac:cxnSpMkLst>
            <pc:docMk/>
            <pc:sldMk cId="3831583909" sldId="268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2" creationId="{BB6BA877-B674-4B31-BF3B-D74914D9E540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4" creationId="{5B15883C-1488-4169-A79D-ADBA79B4C01D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6" creationId="{4EE95590-708B-4FF7-A432-07394B558650}"/>
          </ac:cxnSpMkLst>
        </pc:cxnChg>
        <pc:cxnChg chg="add mod">
          <ac:chgData name="Kim Noni" userId="4f080a374946a681" providerId="LiveId" clId="{08C165F2-104D-41CA-9D18-0F9EF6EABDB9}" dt="2020-09-29T02:50:29.267" v="2166" actId="1076"/>
          <ac:cxnSpMkLst>
            <pc:docMk/>
            <pc:sldMk cId="3831583909" sldId="268"/>
            <ac:cxnSpMk id="68" creationId="{B32A9BD8-A14C-43BB-997F-36801EA1F9A6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0" creationId="{E94893D0-336A-4D9F-B601-F4C74CC181CF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2" creationId="{3DDA984A-18B0-4BB7-8574-D93E53764AFA}"/>
          </ac:cxnSpMkLst>
        </pc:cxnChg>
        <pc:cxnChg chg="add mod">
          <ac:chgData name="Kim Noni" userId="4f080a374946a681" providerId="LiveId" clId="{08C165F2-104D-41CA-9D18-0F9EF6EABDB9}" dt="2020-09-29T04:11:58.077" v="5153" actId="13822"/>
          <ac:cxnSpMkLst>
            <pc:docMk/>
            <pc:sldMk cId="3831583909" sldId="268"/>
            <ac:cxnSpMk id="85" creationId="{6C68C799-1D7C-4778-A6A1-E9E69BF3B634}"/>
          </ac:cxnSpMkLst>
        </pc:cxnChg>
        <pc:cxnChg chg="add mod">
          <ac:chgData name="Kim Noni" userId="4f080a374946a681" providerId="LiveId" clId="{08C165F2-104D-41CA-9D18-0F9EF6EABDB9}" dt="2020-09-29T05:24:57.788" v="8986" actId="1035"/>
          <ac:cxnSpMkLst>
            <pc:docMk/>
            <pc:sldMk cId="3831583909" sldId="268"/>
            <ac:cxnSpMk id="86" creationId="{4A636B35-0C40-4D74-B2A1-5495E87B704C}"/>
          </ac:cxnSpMkLst>
        </pc:cxnChg>
      </pc:sldChg>
      <pc:sldChg chg="addSp delSp modSp add mod">
        <pc:chgData name="Kim Noni" userId="4f080a374946a681" providerId="LiveId" clId="{08C165F2-104D-41CA-9D18-0F9EF6EABDB9}" dt="2020-09-29T05:27:46.539" v="9148"/>
        <pc:sldMkLst>
          <pc:docMk/>
          <pc:sldMk cId="15869766" sldId="269"/>
        </pc:sldMkLst>
        <pc:spChg chg="mod">
          <ac:chgData name="Kim Noni" userId="4f080a374946a681" providerId="LiveId" clId="{08C165F2-104D-41CA-9D18-0F9EF6EABDB9}" dt="2020-09-29T05:27:46.539" v="9148"/>
          <ac:spMkLst>
            <pc:docMk/>
            <pc:sldMk cId="15869766" sldId="269"/>
            <ac:spMk id="10" creationId="{629FD596-801A-47DE-A1B5-380F13F1CC5F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5" creationId="{36632C90-ADEA-4DFC-9E0C-D9F7C95BD6E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6" creationId="{9C4F9555-2273-4B1F-A05C-EBA76021A8CC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26" creationId="{86854B90-7AB5-4AB7-BA54-51C5445B9BB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0" creationId="{F86CE1FE-5544-4C1F-963E-4E1B347CA41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5" creationId="{8EAE2ED4-0FFC-43C0-B261-4FFF452782F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5" creationId="{D2873845-EF99-4A1A-9FF9-664DAFFB7D5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9" creationId="{8C356A99-703D-4BAB-8DEC-354E1F221264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70" creationId="{C65B5CB3-970D-4F22-B237-28A738AC8D10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3" creationId="{38EA54C6-D5D8-4A19-884E-885F43160EC3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4" creationId="{8C989014-45E8-4EA3-810C-E5AA367AD5C5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78" creationId="{366B62ED-0EFA-42AA-9769-04EC44FCFDAC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81" creationId="{23AB167A-2CDA-450C-8171-4A8654AEBACE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87" creationId="{962F06A0-0ED0-4385-BACE-0E870439A8E8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90" creationId="{B2FFCC97-7853-4573-A873-EC59651218C5}"/>
          </ac:spMkLst>
        </pc:spChg>
        <pc:grpChg chg="del">
          <ac:chgData name="Kim Noni" userId="4f080a374946a681" providerId="LiveId" clId="{08C165F2-104D-41CA-9D18-0F9EF6EABDB9}" dt="2020-09-29T03:22:53.825" v="3748" actId="478"/>
          <ac:grpSpMkLst>
            <pc:docMk/>
            <pc:sldMk cId="15869766" sldId="269"/>
            <ac:grpSpMk id="13" creationId="{FE058443-502A-45E4-B0A1-F0DE112EEA9E}"/>
          </ac:grpSpMkLst>
        </pc:grpChg>
        <pc:grpChg chg="del mod">
          <ac:chgData name="Kim Noni" userId="4f080a374946a681" providerId="LiveId" clId="{08C165F2-104D-41CA-9D18-0F9EF6EABDB9}" dt="2020-09-29T03:23:15.991" v="3764" actId="478"/>
          <ac:grpSpMkLst>
            <pc:docMk/>
            <pc:sldMk cId="15869766" sldId="269"/>
            <ac:grpSpMk id="23" creationId="{4362E274-A7C9-4C1C-832C-FB49B29DA68B}"/>
          </ac:grpSpMkLst>
        </pc:grpChg>
        <pc:grpChg chg="add del mod">
          <ac:chgData name="Kim Noni" userId="4f080a374946a681" providerId="LiveId" clId="{08C165F2-104D-41CA-9D18-0F9EF6EABDB9}" dt="2020-09-29T03:23:14.782" v="3762" actId="478"/>
          <ac:grpSpMkLst>
            <pc:docMk/>
            <pc:sldMk cId="15869766" sldId="269"/>
            <ac:grpSpMk id="57" creationId="{3B2DA2DA-CF7D-45D6-ACAA-7EC07E34B376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2" creationId="{16E7F139-DACA-4419-828D-53D158336F8A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9" creationId="{15617430-BE0E-4376-BB63-64EDD2E32698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5" creationId="{93AB275F-5020-44A0-8D67-9E2847601779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8" creationId="{2FAD1F13-7E83-4B1D-8600-8B7267E0A0F7}"/>
          </ac:grpSpMkLst>
        </pc:grpChg>
        <pc:picChg chg="add del mod">
          <ac:chgData name="Kim Noni" userId="4f080a374946a681" providerId="LiveId" clId="{08C165F2-104D-41CA-9D18-0F9EF6EABDB9}" dt="2020-09-29T03:23:15.124" v="3763" actId="478"/>
          <ac:picMkLst>
            <pc:docMk/>
            <pc:sldMk cId="15869766" sldId="269"/>
            <ac:picMk id="12" creationId="{0ADF10EC-13A3-48D6-9063-FB5F290D2AAA}"/>
          </ac:picMkLst>
        </pc:picChg>
        <pc:picChg chg="add mod">
          <ac:chgData name="Kim Noni" userId="4f080a374946a681" providerId="LiveId" clId="{08C165F2-104D-41CA-9D18-0F9EF6EABDB9}" dt="2020-09-29T03:23:27.141" v="3775" actId="1076"/>
          <ac:picMkLst>
            <pc:docMk/>
            <pc:sldMk cId="15869766" sldId="269"/>
            <ac:picMk id="17" creationId="{99A86C89-D1C5-4A44-8BE5-78815FF8E389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25" creationId="{BB068812-3D92-4165-9CCD-FF6A8D03DE37}"/>
          </ac:picMkLst>
        </pc:picChg>
        <pc:picChg chg="del">
          <ac:chgData name="Kim Noni" userId="4f080a374946a681" providerId="LiveId" clId="{08C165F2-104D-41CA-9D18-0F9EF6EABDB9}" dt="2020-09-29T03:21:28.360" v="3566" actId="478"/>
          <ac:picMkLst>
            <pc:docMk/>
            <pc:sldMk cId="15869766" sldId="269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3:22:57.886" v="3750" actId="478"/>
          <ac:picMkLst>
            <pc:docMk/>
            <pc:sldMk cId="15869766" sldId="269"/>
            <ac:picMk id="56" creationId="{B3A57236-11CB-496D-A599-AFFC11782402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59" creationId="{A07666B8-3959-4F25-BF96-A2854650B37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0" creationId="{99279B13-D206-43F6-9990-19D626621F4D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1" creationId="{CA999420-5F25-4181-B29A-47CE26564C2D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71" creationId="{BD4678EB-C740-46EE-9D7E-F0A2F07A8B99}"/>
          </ac:picMkLst>
        </pc:picChg>
        <pc:picChg chg="del">
          <ac:chgData name="Kim Noni" userId="4f080a374946a681" providerId="LiveId" clId="{08C165F2-104D-41CA-9D18-0F9EF6EABDB9}" dt="2020-09-29T03:22:53.279" v="3747" actId="478"/>
          <ac:picMkLst>
            <pc:docMk/>
            <pc:sldMk cId="15869766" sldId="269"/>
            <ac:picMk id="75" creationId="{562F0D1C-7397-4BCE-9E86-C1F18ED22354}"/>
          </ac:picMkLst>
        </pc:picChg>
        <pc:picChg chg="del mod ord">
          <ac:chgData name="Kim Noni" userId="4f080a374946a681" providerId="LiveId" clId="{08C165F2-104D-41CA-9D18-0F9EF6EABDB9}" dt="2020-09-29T03:23:13.997" v="3761" actId="478"/>
          <ac:picMkLst>
            <pc:docMk/>
            <pc:sldMk cId="15869766" sldId="269"/>
            <ac:picMk id="76" creationId="{20B01999-66B6-49D3-A5A4-B11B38CF5AD1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77" creationId="{075670FE-DA76-4CC3-84E6-A1841098F17D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0" creationId="{D5E38278-37A1-479F-8BA9-CA7559FB6EDF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2" creationId="{54180BFD-845B-42FB-B954-D56CD49E5A15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3" creationId="{F7864B8E-E086-4AD1-AC18-552058FD71D8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4" creationId="{D0F03E7C-3442-4CDC-A3F6-03929C38BA5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6" creationId="{6EFA51FA-D761-4BCF-90EB-1D829037243C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9" creationId="{B76BEFFF-4108-4E3D-848B-E15C0A5A026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91" creationId="{85773E2F-0015-4147-9CA5-C5C41F1DE183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2" creationId="{281D6FC6-63BD-458C-B086-FEE0C707C694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3" creationId="{D3DC91B0-F87D-499F-962B-2F9A25116E8B}"/>
          </ac:picMkLst>
        </pc:picChg>
        <pc:picChg chg="del">
          <ac:chgData name="Kim Noni" userId="4f080a374946a681" providerId="LiveId" clId="{08C165F2-104D-41CA-9D18-0F9EF6EABDB9}" dt="2020-09-29T03:22:55.310" v="3749" actId="478"/>
          <ac:picMkLst>
            <pc:docMk/>
            <pc:sldMk cId="15869766" sldId="269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2" creationId="{D0DD7A05-2F2E-4FA2-A33E-F4BBFA0F514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6" creationId="{DBF94C7F-94D2-428D-9EB2-CEA1A1DFF1C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8" creationId="{3D175168-451B-401F-92D2-03957D4F0A3B}"/>
          </ac:picMkLst>
        </pc:pic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4" creationId="{D98A4174-CCE2-4673-AF51-C6549F3EEB82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8" creationId="{B32A9BD8-A14C-43BB-997F-36801EA1F9A6}"/>
          </ac:cxnSpMkLst>
        </pc:cxnChg>
      </pc:sldChg>
      <pc:sldChg chg="addSp delSp modSp add mod">
        <pc:chgData name="Kim Noni" userId="4f080a374946a681" providerId="LiveId" clId="{08C165F2-104D-41CA-9D18-0F9EF6EABDB9}" dt="2020-09-29T05:39:14.907" v="9380"/>
        <pc:sldMkLst>
          <pc:docMk/>
          <pc:sldMk cId="2327385123" sldId="270"/>
        </pc:sldMkLst>
        <pc:spChg chg="mod">
          <ac:chgData name="Kim Noni" userId="4f080a374946a681" providerId="LiveId" clId="{08C165F2-104D-41CA-9D18-0F9EF6EABDB9}" dt="2020-09-29T05:39:14.907" v="9380"/>
          <ac:spMkLst>
            <pc:docMk/>
            <pc:sldMk cId="2327385123" sldId="270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27:02.817" v="6083" actId="20577"/>
          <ac:spMkLst>
            <pc:docMk/>
            <pc:sldMk cId="2327385123" sldId="270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5:04:22.336" v="8343"/>
          <ac:spMkLst>
            <pc:docMk/>
            <pc:sldMk cId="2327385123" sldId="270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5:36:47.484" v="9313" actId="20577"/>
          <ac:spMkLst>
            <pc:docMk/>
            <pc:sldMk cId="2327385123" sldId="270"/>
            <ac:spMk id="15" creationId="{36632C90-ADEA-4DFC-9E0C-D9F7C95BD6E5}"/>
          </ac:spMkLst>
        </pc:spChg>
        <pc:spChg chg="add del mod">
          <ac:chgData name="Kim Noni" userId="4f080a374946a681" providerId="LiveId" clId="{08C165F2-104D-41CA-9D18-0F9EF6EABDB9}" dt="2020-09-29T04:06:19.185" v="4844" actId="478"/>
          <ac:spMkLst>
            <pc:docMk/>
            <pc:sldMk cId="2327385123" sldId="270"/>
            <ac:spMk id="17" creationId="{61396F77-7A5D-4CA6-A7D1-31903DA870B1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8" creationId="{92E0ABFB-4712-4A2D-ABE2-5C1102C771D8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9" creationId="{4C8C1700-141C-48EB-903E-AAC9501A527C}"/>
          </ac:spMkLst>
        </pc:spChg>
        <pc:spChg chg="del">
          <ac:chgData name="Kim Noni" userId="4f080a374946a681" providerId="LiveId" clId="{08C165F2-104D-41CA-9D18-0F9EF6EABDB9}" dt="2020-09-29T03:53:40.617" v="4388" actId="478"/>
          <ac:spMkLst>
            <pc:docMk/>
            <pc:sldMk cId="2327385123" sldId="270"/>
            <ac:spMk id="21" creationId="{8C2D190E-9BB9-4783-BCEF-34FA1562E783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22" creationId="{38EE76E4-17B8-4A00-B206-1DB970453B3F}"/>
          </ac:spMkLst>
        </pc:spChg>
        <pc:spChg chg="mod">
          <ac:chgData name="Kim Noni" userId="4f080a374946a681" providerId="LiveId" clId="{08C165F2-104D-41CA-9D18-0F9EF6EABDB9}" dt="2020-09-29T05:12:36.945" v="8678"/>
          <ac:spMkLst>
            <pc:docMk/>
            <pc:sldMk cId="2327385123" sldId="270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0" creationId="{F86CE1FE-5544-4C1F-963E-4E1B347CA415}"/>
          </ac:spMkLst>
        </pc:spChg>
        <pc:spChg chg="add mod">
          <ac:chgData name="Kim Noni" userId="4f080a374946a681" providerId="LiveId" clId="{08C165F2-104D-41CA-9D18-0F9EF6EABDB9}" dt="2020-09-29T04:24:58.028" v="5931" actId="20577"/>
          <ac:spMkLst>
            <pc:docMk/>
            <pc:sldMk cId="2327385123" sldId="270"/>
            <ac:spMk id="31" creationId="{51AB2507-B1B3-498D-A496-343FFD3C099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2" creationId="{8254945D-EA2E-4316-83D5-929B36BB1A64}"/>
          </ac:spMkLst>
        </pc:spChg>
        <pc:spChg chg="add mod">
          <ac:chgData name="Kim Noni" userId="4f080a374946a681" providerId="LiveId" clId="{08C165F2-104D-41CA-9D18-0F9EF6EABDB9}" dt="2020-09-29T04:25:01.644" v="5937" actId="20577"/>
          <ac:spMkLst>
            <pc:docMk/>
            <pc:sldMk cId="2327385123" sldId="270"/>
            <ac:spMk id="33" creationId="{E07040E4-42EF-4658-97DC-EABDA16183B7}"/>
          </ac:spMkLst>
        </pc:spChg>
        <pc:spChg chg="add mod">
          <ac:chgData name="Kim Noni" userId="4f080a374946a681" providerId="LiveId" clId="{08C165F2-104D-41CA-9D18-0F9EF6EABDB9}" dt="2020-09-29T04:13:14.788" v="5241"/>
          <ac:spMkLst>
            <pc:docMk/>
            <pc:sldMk cId="2327385123" sldId="270"/>
            <ac:spMk id="34" creationId="{8A84D7BF-83FC-4842-847D-EE2AF429ECAE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4:13:23.588" v="5250"/>
          <ac:spMkLst>
            <pc:docMk/>
            <pc:sldMk cId="2327385123" sldId="270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7" creationId="{BCF48D60-23E9-4CE1-A1AE-2E32BE09C432}"/>
          </ac:spMkLst>
        </pc:spChg>
        <pc:spChg chg="add mod">
          <ac:chgData name="Kim Noni" userId="4f080a374946a681" providerId="LiveId" clId="{08C165F2-104D-41CA-9D18-0F9EF6EABDB9}" dt="2020-09-29T04:13:46.702" v="5259"/>
          <ac:spMkLst>
            <pc:docMk/>
            <pc:sldMk cId="2327385123" sldId="270"/>
            <ac:spMk id="38" creationId="{BD69A4D4-063A-403A-BEE3-1218DF615456}"/>
          </ac:spMkLst>
        </pc:spChg>
        <pc:spChg chg="add mod">
          <ac:chgData name="Kim Noni" userId="4f080a374946a681" providerId="LiveId" clId="{08C165F2-104D-41CA-9D18-0F9EF6EABDB9}" dt="2020-09-29T04:25:18.061" v="5953" actId="20577"/>
          <ac:spMkLst>
            <pc:docMk/>
            <pc:sldMk cId="2327385123" sldId="270"/>
            <ac:spMk id="40" creationId="{9BE4FBE6-3F5C-47DF-84F9-EF08C7C55B14}"/>
          </ac:spMkLst>
        </pc:spChg>
        <pc:spChg chg="add mod">
          <ac:chgData name="Kim Noni" userId="4f080a374946a681" providerId="LiveId" clId="{08C165F2-104D-41CA-9D18-0F9EF6EABDB9}" dt="2020-09-29T05:12:52.801" v="8689"/>
          <ac:spMkLst>
            <pc:docMk/>
            <pc:sldMk cId="2327385123" sldId="270"/>
            <ac:spMk id="41" creationId="{0D8BBDFC-0297-4664-AB48-C6AC3662376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5" creationId="{D2873845-EF99-4A1A-9FF9-664DAFFB7D5A}"/>
          </ac:spMkLst>
        </pc:spChg>
        <pc:spChg chg="add del">
          <ac:chgData name="Kim Noni" userId="4f080a374946a681" providerId="LiveId" clId="{08C165F2-104D-41CA-9D18-0F9EF6EABDB9}" dt="2020-09-29T04:42:25.224" v="7374" actId="22"/>
          <ac:spMkLst>
            <pc:docMk/>
            <pc:sldMk cId="2327385123" sldId="270"/>
            <ac:spMk id="47" creationId="{956DF3C0-EB9E-4428-A75C-6F269AD32A72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4:07:46.610" v="4905" actId="478"/>
          <ac:spMkLst>
            <pc:docMk/>
            <pc:sldMk cId="2327385123" sldId="270"/>
            <ac:spMk id="71" creationId="{C254BF21-1410-4F40-B196-D49D644853CF}"/>
          </ac:spMkLst>
        </pc:spChg>
        <pc:spChg chg="add del mod">
          <ac:chgData name="Kim Noni" userId="4f080a374946a681" providerId="LiveId" clId="{08C165F2-104D-41CA-9D18-0F9EF6EABDB9}" dt="2020-09-29T04:07:45.844" v="4904" actId="478"/>
          <ac:spMkLst>
            <pc:docMk/>
            <pc:sldMk cId="2327385123" sldId="270"/>
            <ac:spMk id="72" creationId="{CA0EDAA8-02E1-4A3A-8BBF-EF09E0C7E295}"/>
          </ac:spMkLst>
        </pc:spChg>
        <pc:spChg chg="mod">
          <ac:chgData name="Kim Noni" userId="4f080a374946a681" providerId="LiveId" clId="{08C165F2-104D-41CA-9D18-0F9EF6EABDB9}" dt="2020-09-29T03:31:06.213" v="4353" actId="1037"/>
          <ac:spMkLst>
            <pc:docMk/>
            <pc:sldMk cId="2327385123" sldId="270"/>
            <ac:spMk id="74" creationId="{8C989014-45E8-4EA3-810C-E5AA367AD5C5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8" creationId="{C830F0F5-0DB5-4C32-B880-940A7FA9823E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9" creationId="{973C117F-0B23-43A7-A097-2513CD46CDE3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2" creationId="{D16B12D7-3709-459A-A941-3D9DB033A37F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3" creationId="{54104BA4-15A1-4D93-B9AF-73BEC85896DF}"/>
          </ac:spMkLst>
        </pc:spChg>
        <pc:spChg chg="add mod">
          <ac:chgData name="Kim Noni" userId="4f080a374946a681" providerId="LiveId" clId="{08C165F2-104D-41CA-9D18-0F9EF6EABDB9}" dt="2020-09-29T04:41:21.299" v="7359" actId="20577"/>
          <ac:spMkLst>
            <pc:docMk/>
            <pc:sldMk cId="2327385123" sldId="270"/>
            <ac:spMk id="98" creationId="{8A0A0BF2-F4A0-45AB-AE30-3B8EBCBA5B8D}"/>
          </ac:spMkLst>
        </pc:spChg>
        <pc:spChg chg="add mod">
          <ac:chgData name="Kim Noni" userId="4f080a374946a681" providerId="LiveId" clId="{08C165F2-104D-41CA-9D18-0F9EF6EABDB9}" dt="2020-09-29T04:19:38.975" v="5866" actId="20577"/>
          <ac:spMkLst>
            <pc:docMk/>
            <pc:sldMk cId="2327385123" sldId="270"/>
            <ac:spMk id="99" creationId="{68FB6DD3-2DD1-495A-B01F-01DBD03F3A9F}"/>
          </ac:spMkLst>
        </pc:spChg>
        <pc:spChg chg="add mod">
          <ac:chgData name="Kim Noni" userId="4f080a374946a681" providerId="LiveId" clId="{08C165F2-104D-41CA-9D18-0F9EF6EABDB9}" dt="2020-09-29T04:18:12.526" v="5602" actId="14100"/>
          <ac:spMkLst>
            <pc:docMk/>
            <pc:sldMk cId="2327385123" sldId="270"/>
            <ac:spMk id="100" creationId="{91659782-9AEF-4A3E-AF5B-1F4E9694BD51}"/>
          </ac:spMkLst>
        </pc:spChg>
        <pc:spChg chg="add mod">
          <ac:chgData name="Kim Noni" userId="4f080a374946a681" providerId="LiveId" clId="{08C165F2-104D-41CA-9D18-0F9EF6EABDB9}" dt="2020-09-29T04:18:24.209" v="5609"/>
          <ac:spMkLst>
            <pc:docMk/>
            <pc:sldMk cId="2327385123" sldId="270"/>
            <ac:spMk id="101" creationId="{E67F67ED-D41B-47CF-9256-B146EF1D2256}"/>
          </ac:spMkLst>
        </pc:spChg>
        <pc:spChg chg="add mod">
          <ac:chgData name="Kim Noni" userId="4f080a374946a681" providerId="LiveId" clId="{08C165F2-104D-41CA-9D18-0F9EF6EABDB9}" dt="2020-09-29T04:18:31.317" v="5611" actId="1076"/>
          <ac:spMkLst>
            <pc:docMk/>
            <pc:sldMk cId="2327385123" sldId="270"/>
            <ac:spMk id="102" creationId="{B524E4BF-0FC2-4207-B5BB-2122EC2E046E}"/>
          </ac:spMkLst>
        </pc:spChg>
        <pc:spChg chg="add del mod">
          <ac:chgData name="Kim Noni" userId="4f080a374946a681" providerId="LiveId" clId="{08C165F2-104D-41CA-9D18-0F9EF6EABDB9}" dt="2020-09-29T04:20:40.120" v="5893" actId="478"/>
          <ac:spMkLst>
            <pc:docMk/>
            <pc:sldMk cId="2327385123" sldId="270"/>
            <ac:spMk id="104" creationId="{254BC679-2929-4D15-9D6D-94BFB405667F}"/>
          </ac:spMkLst>
        </pc:spChg>
        <pc:spChg chg="add mod">
          <ac:chgData name="Kim Noni" userId="4f080a374946a681" providerId="LiveId" clId="{08C165F2-104D-41CA-9D18-0F9EF6EABDB9}" dt="2020-09-29T04:41:13.807" v="7357" actId="20577"/>
          <ac:spMkLst>
            <pc:docMk/>
            <pc:sldMk cId="2327385123" sldId="270"/>
            <ac:spMk id="108" creationId="{F03008D2-A96E-48D7-A96D-C4D5DC060A6E}"/>
          </ac:spMkLst>
        </pc:spChg>
        <pc:spChg chg="add mod">
          <ac:chgData name="Kim Noni" userId="4f080a374946a681" providerId="LiveId" clId="{08C165F2-104D-41CA-9D18-0F9EF6EABDB9}" dt="2020-09-29T04:28:08.746" v="6280"/>
          <ac:spMkLst>
            <pc:docMk/>
            <pc:sldMk cId="2327385123" sldId="270"/>
            <ac:spMk id="109" creationId="{D3E6BB91-DF5B-43FD-8474-596C49B5B24D}"/>
          </ac:spMkLst>
        </pc:spChg>
        <pc:spChg chg="add mod">
          <ac:chgData name="Kim Noni" userId="4f080a374946a681" providerId="LiveId" clId="{08C165F2-104D-41CA-9D18-0F9EF6EABDB9}" dt="2020-09-29T04:26:33.921" v="6021"/>
          <ac:spMkLst>
            <pc:docMk/>
            <pc:sldMk cId="2327385123" sldId="270"/>
            <ac:spMk id="110" creationId="{08B46806-61F1-435C-88CC-AC77421EA4DD}"/>
          </ac:spMkLst>
        </pc:spChg>
        <pc:spChg chg="add mod">
          <ac:chgData name="Kim Noni" userId="4f080a374946a681" providerId="LiveId" clId="{08C165F2-104D-41CA-9D18-0F9EF6EABDB9}" dt="2020-09-29T04:26:42.226" v="6036" actId="14100"/>
          <ac:spMkLst>
            <pc:docMk/>
            <pc:sldMk cId="2327385123" sldId="270"/>
            <ac:spMk id="111" creationId="{EA9335BD-8412-4EC1-B334-F2F78AE5BFD0}"/>
          </ac:spMkLst>
        </pc:spChg>
        <pc:spChg chg="add mod">
          <ac:chgData name="Kim Noni" userId="4f080a374946a681" providerId="LiveId" clId="{08C165F2-104D-41CA-9D18-0F9EF6EABDB9}" dt="2020-09-29T04:26:47.270" v="6044"/>
          <ac:spMkLst>
            <pc:docMk/>
            <pc:sldMk cId="2327385123" sldId="270"/>
            <ac:spMk id="112" creationId="{D3C50DA3-370F-4A0D-98BF-3B0B99D269B0}"/>
          </ac:spMkLst>
        </pc:spChg>
        <pc:grpChg chg="del">
          <ac:chgData name="Kim Noni" userId="4f080a374946a681" providerId="LiveId" clId="{08C165F2-104D-41CA-9D18-0F9EF6EABDB9}" dt="2020-09-29T03:30:58.308" v="4321" actId="478"/>
          <ac:grpSpMkLst>
            <pc:docMk/>
            <pc:sldMk cId="2327385123" sldId="270"/>
            <ac:grpSpMk id="13" creationId="{FE058443-502A-45E4-B0A1-F0DE112EEA9E}"/>
          </ac:grpSpMkLst>
        </pc:grpChg>
        <pc:picChg chg="mod">
          <ac:chgData name="Kim Noni" userId="4f080a374946a681" providerId="LiveId" clId="{08C165F2-104D-41CA-9D18-0F9EF6EABDB9}" dt="2020-09-29T03:32:28.090" v="4372"/>
          <ac:picMkLst>
            <pc:docMk/>
            <pc:sldMk cId="2327385123" sldId="270"/>
            <ac:picMk id="20" creationId="{41925A17-981A-4254-B813-8DAF716185DF}"/>
          </ac:picMkLst>
        </pc:picChg>
        <pc:picChg chg="add del mod">
          <ac:chgData name="Kim Noni" userId="4f080a374946a681" providerId="LiveId" clId="{08C165F2-104D-41CA-9D18-0F9EF6EABDB9}" dt="2020-09-29T04:09:04.104" v="5081" actId="478"/>
          <ac:picMkLst>
            <pc:docMk/>
            <pc:sldMk cId="2327385123" sldId="270"/>
            <ac:picMk id="24" creationId="{4F908E01-3312-4BCB-9B51-7E4C92145AB4}"/>
          </ac:picMkLst>
        </pc:picChg>
        <pc:picChg chg="add mod">
          <ac:chgData name="Kim Noni" userId="4f080a374946a681" providerId="LiveId" clId="{08C165F2-104D-41CA-9D18-0F9EF6EABDB9}" dt="2020-09-29T04:10:25.634" v="5103" actId="1076"/>
          <ac:picMkLst>
            <pc:docMk/>
            <pc:sldMk cId="2327385123" sldId="270"/>
            <ac:picMk id="39" creationId="{656557C3-353A-45FF-B8E3-6D959C8F5855}"/>
          </ac:picMkLst>
        </pc:picChg>
        <pc:picChg chg="add mod">
          <ac:chgData name="Kim Noni" userId="4f080a374946a681" providerId="LiveId" clId="{08C165F2-104D-41CA-9D18-0F9EF6EABDB9}" dt="2020-09-29T04:29:45.931" v="6311" actId="14100"/>
          <ac:picMkLst>
            <pc:docMk/>
            <pc:sldMk cId="2327385123" sldId="270"/>
            <ac:picMk id="46" creationId="{83D7CDBA-DB60-47B4-862F-A03AAAD800EF}"/>
          </ac:picMkLst>
        </pc:picChg>
        <pc:picChg chg="del">
          <ac:chgData name="Kim Noni" userId="4f080a374946a681" providerId="LiveId" clId="{08C165F2-104D-41CA-9D18-0F9EF6EABDB9}" dt="2020-09-29T03:31:00.275" v="4323" actId="478"/>
          <ac:picMkLst>
            <pc:docMk/>
            <pc:sldMk cId="2327385123" sldId="270"/>
            <ac:picMk id="56" creationId="{B3A57236-11CB-496D-A599-AFFC11782402}"/>
          </ac:picMkLst>
        </pc:picChg>
        <pc:picChg chg="add del mod">
          <ac:chgData name="Kim Noni" userId="4f080a374946a681" providerId="LiveId" clId="{08C165F2-104D-41CA-9D18-0F9EF6EABDB9}" dt="2020-09-29T04:07:47.266" v="4906" actId="478"/>
          <ac:picMkLst>
            <pc:docMk/>
            <pc:sldMk cId="2327385123" sldId="270"/>
            <ac:picMk id="70" creationId="{E9B51F09-CC41-4548-AEF0-7A611E05BEE7}"/>
          </ac:picMkLst>
        </pc:picChg>
        <pc:picChg chg="del">
          <ac:chgData name="Kim Noni" userId="4f080a374946a681" providerId="LiveId" clId="{08C165F2-104D-41CA-9D18-0F9EF6EABDB9}" dt="2020-09-29T03:30:57.903" v="4320" actId="478"/>
          <ac:picMkLst>
            <pc:docMk/>
            <pc:sldMk cId="2327385123" sldId="270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4:06:28.890" v="4846"/>
          <ac:picMkLst>
            <pc:docMk/>
            <pc:sldMk cId="2327385123" sldId="270"/>
            <ac:picMk id="77" creationId="{4D92B40C-E7FF-46BF-B91E-3A7DC6837064}"/>
          </ac:picMkLst>
        </pc:picChg>
        <pc:picChg chg="add del mod">
          <ac:chgData name="Kim Noni" userId="4f080a374946a681" providerId="LiveId" clId="{08C165F2-104D-41CA-9D18-0F9EF6EABDB9}" dt="2020-09-29T04:06:35.145" v="4848"/>
          <ac:picMkLst>
            <pc:docMk/>
            <pc:sldMk cId="2327385123" sldId="270"/>
            <ac:picMk id="81" creationId="{DE75AF7E-6247-4696-80AB-4C8B12B2199F}"/>
          </ac:picMkLst>
        </pc:picChg>
        <pc:picChg chg="add del mod">
          <ac:chgData name="Kim Noni" userId="4f080a374946a681" providerId="LiveId" clId="{08C165F2-104D-41CA-9D18-0F9EF6EABDB9}" dt="2020-09-29T04:20:40.861" v="5894" actId="478"/>
          <ac:picMkLst>
            <pc:docMk/>
            <pc:sldMk cId="2327385123" sldId="270"/>
            <ac:picMk id="103" creationId="{D7244076-FFF8-4092-B662-CC5FCB8B2652}"/>
          </ac:picMkLst>
        </pc:picChg>
        <pc:picChg chg="add del mod">
          <ac:chgData name="Kim Noni" userId="4f080a374946a681" providerId="LiveId" clId="{08C165F2-104D-41CA-9D18-0F9EF6EABDB9}" dt="2020-09-29T04:29:34.632" v="6281" actId="478"/>
          <ac:picMkLst>
            <pc:docMk/>
            <pc:sldMk cId="2327385123" sldId="270"/>
            <ac:picMk id="113" creationId="{3EADAB7E-EA3C-4BEF-8A32-CE143EA17016}"/>
          </ac:picMkLst>
        </pc:picChg>
        <pc:picChg chg="del">
          <ac:chgData name="Kim Noni" userId="4f080a374946a681" providerId="LiveId" clId="{08C165F2-104D-41CA-9D18-0F9EF6EABDB9}" dt="2020-09-29T03:30:59.027" v="4322" actId="478"/>
          <ac:picMkLst>
            <pc:docMk/>
            <pc:sldMk cId="2327385123" sldId="270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2" creationId="{D0DD7A05-2F2E-4FA2-A33E-F4BBFA0F514B}"/>
          </ac:picMkLst>
        </pc:picChg>
        <pc:picChg chg="add mod">
          <ac:chgData name="Kim Noni" userId="4f080a374946a681" providerId="LiveId" clId="{08C165F2-104D-41CA-9D18-0F9EF6EABDB9}" dt="2020-09-29T04:00:40.334" v="4434" actId="1076"/>
          <ac:picMkLst>
            <pc:docMk/>
            <pc:sldMk cId="2327385123" sldId="270"/>
            <ac:picMk id="2050" creationId="{27C4A6C4-5A75-4C8D-9CBB-DB8FAAE07B2D}"/>
          </ac:picMkLst>
        </pc:picChg>
        <pc:picChg chg="add del">
          <ac:chgData name="Kim Noni" userId="4f080a374946a681" providerId="LiveId" clId="{08C165F2-104D-41CA-9D18-0F9EF6EABDB9}" dt="2020-09-29T04:20:22.860" v="5868"/>
          <ac:picMkLst>
            <pc:docMk/>
            <pc:sldMk cId="2327385123" sldId="270"/>
            <ac:picMk id="2052" creationId="{BFFF3C51-A2BF-46AD-89DF-3FCA9B84A8C2}"/>
          </ac:picMkLst>
        </pc:picChg>
        <pc:picChg chg="add mod">
          <ac:chgData name="Kim Noni" userId="4f080a374946a681" providerId="LiveId" clId="{08C165F2-104D-41CA-9D18-0F9EF6EABDB9}" dt="2020-09-29T04:20:46.034" v="5898" actId="1076"/>
          <ac:picMkLst>
            <pc:docMk/>
            <pc:sldMk cId="2327385123" sldId="270"/>
            <ac:picMk id="2054" creationId="{EEC34A3C-6C8B-4F30-B8F3-9BF4F17C1D19}"/>
          </ac:picMkLst>
        </pc:picChg>
        <pc:cxnChg chg="del">
          <ac:chgData name="Kim Noni" userId="4f080a374946a681" providerId="LiveId" clId="{08C165F2-104D-41CA-9D18-0F9EF6EABDB9}" dt="2020-09-29T03:53:40.617" v="4388" actId="478"/>
          <ac:cxnSpMkLst>
            <pc:docMk/>
            <pc:sldMk cId="2327385123" sldId="270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4:04:18.263" v="4747" actId="1036"/>
          <ac:cxnSpMkLst>
            <pc:docMk/>
            <pc:sldMk cId="2327385123" sldId="270"/>
            <ac:cxnSpMk id="59" creationId="{F384472B-1B2A-4AAB-9613-6F5B1EBC94AA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8" creationId="{B32A9BD8-A14C-43BB-997F-36801EA1F9A6}"/>
          </ac:cxnSpMkLst>
        </pc:cxnChg>
        <pc:cxnChg chg="add mod">
          <ac:chgData name="Kim Noni" userId="4f080a374946a681" providerId="LiveId" clId="{08C165F2-104D-41CA-9D18-0F9EF6EABDB9}" dt="2020-09-29T04:04:37.797" v="4755" actId="1036"/>
          <ac:cxnSpMkLst>
            <pc:docMk/>
            <pc:sldMk cId="2327385123" sldId="270"/>
            <ac:cxnSpMk id="76" creationId="{DC35A00F-A949-433F-B305-92D40F693D20}"/>
          </ac:cxnSpMkLst>
        </pc:cxnChg>
        <pc:cxnChg chg="add del mod">
          <ac:chgData name="Kim Noni" userId="4f080a374946a681" providerId="LiveId" clId="{08C165F2-104D-41CA-9D18-0F9EF6EABDB9}" dt="2020-09-29T04:06:28.890" v="4846"/>
          <ac:cxnSpMkLst>
            <pc:docMk/>
            <pc:sldMk cId="2327385123" sldId="270"/>
            <ac:cxnSpMk id="80" creationId="{1A374740-AF2C-406B-A3B6-BC0022E59AB8}"/>
          </ac:cxnSpMkLst>
        </pc:cxnChg>
        <pc:cxnChg chg="add del mod">
          <ac:chgData name="Kim Noni" userId="4f080a374946a681" providerId="LiveId" clId="{08C165F2-104D-41CA-9D18-0F9EF6EABDB9}" dt="2020-09-29T04:06:35.145" v="4848"/>
          <ac:cxnSpMkLst>
            <pc:docMk/>
            <pc:sldMk cId="2327385123" sldId="270"/>
            <ac:cxnSpMk id="84" creationId="{534C7C99-1159-47EA-B94A-A752D1E66A76}"/>
          </ac:cxnSpMkLst>
        </pc:cxnChg>
        <pc:cxnChg chg="add mod">
          <ac:chgData name="Kim Noni" userId="4f080a374946a681" providerId="LiveId" clId="{08C165F2-104D-41CA-9D18-0F9EF6EABDB9}" dt="2020-09-29T04:12:03.552" v="5154"/>
          <ac:cxnSpMkLst>
            <pc:docMk/>
            <pc:sldMk cId="2327385123" sldId="270"/>
            <ac:cxnSpMk id="96" creationId="{491B4BBE-24D3-4718-9A4C-548EA3AE2D40}"/>
          </ac:cxnSpMkLst>
        </pc:cxnChg>
        <pc:cxnChg chg="add mod">
          <ac:chgData name="Kim Noni" userId="4f080a374946a681" providerId="LiveId" clId="{08C165F2-104D-41CA-9D18-0F9EF6EABDB9}" dt="2020-09-29T04:17:20.992" v="5575" actId="1038"/>
          <ac:cxnSpMkLst>
            <pc:docMk/>
            <pc:sldMk cId="2327385123" sldId="270"/>
            <ac:cxnSpMk id="97" creationId="{E6147355-CA8E-493D-82AE-30D5107BCE46}"/>
          </ac:cxnSpMkLst>
        </pc:cxnChg>
        <pc:cxnChg chg="add mod">
          <ac:chgData name="Kim Noni" userId="4f080a374946a681" providerId="LiveId" clId="{08C165F2-104D-41CA-9D18-0F9EF6EABDB9}" dt="2020-09-29T04:20:58.864" v="5900" actId="1076"/>
          <ac:cxnSpMkLst>
            <pc:docMk/>
            <pc:sldMk cId="2327385123" sldId="270"/>
            <ac:cxnSpMk id="107" creationId="{4A889862-EA8A-42B2-908C-8A5E4A651C14}"/>
          </ac:cxnSpMkLst>
        </pc:cxnChg>
      </pc:sldChg>
      <pc:sldChg chg="add del">
        <pc:chgData name="Kim Noni" userId="4f080a374946a681" providerId="LiveId" clId="{08C165F2-104D-41CA-9D18-0F9EF6EABDB9}" dt="2020-09-29T04:42:10.499" v="7369"/>
        <pc:sldMkLst>
          <pc:docMk/>
          <pc:sldMk cId="1242300975" sldId="271"/>
        </pc:sldMkLst>
      </pc:sldChg>
      <pc:sldChg chg="modSp add del mod">
        <pc:chgData name="Kim Noni" userId="4f080a374946a681" providerId="LiveId" clId="{08C165F2-104D-41CA-9D18-0F9EF6EABDB9}" dt="2020-09-29T04:42:34.072" v="7376" actId="47"/>
        <pc:sldMkLst>
          <pc:docMk/>
          <pc:sldMk cId="2161899993" sldId="271"/>
        </pc:sldMkLst>
        <pc:spChg chg="mod">
          <ac:chgData name="Kim Noni" userId="4f080a374946a681" providerId="LiveId" clId="{08C165F2-104D-41CA-9D18-0F9EF6EABDB9}" dt="2020-09-29T04:42:18.189" v="7372"/>
          <ac:spMkLst>
            <pc:docMk/>
            <pc:sldMk cId="2161899993" sldId="271"/>
            <ac:spMk id="10" creationId="{629FD596-801A-47DE-A1B5-380F13F1CC5F}"/>
          </ac:spMkLst>
        </pc:spChg>
      </pc:sldChg>
      <pc:sldChg chg="addSp delSp modSp add mod">
        <pc:chgData name="Kim Noni" userId="4f080a374946a681" providerId="LiveId" clId="{08C165F2-104D-41CA-9D18-0F9EF6EABDB9}" dt="2020-09-29T14:37:06.942" v="11247"/>
        <pc:sldMkLst>
          <pc:docMk/>
          <pc:sldMk cId="2760318223" sldId="272"/>
        </pc:sldMkLst>
        <pc:spChg chg="add del mod">
          <ac:chgData name="Kim Noni" userId="4f080a374946a681" providerId="LiveId" clId="{08C165F2-104D-41CA-9D18-0F9EF6EABDB9}" dt="2020-09-29T04:48:14.413" v="7494" actId="478"/>
          <ac:spMkLst>
            <pc:docMk/>
            <pc:sldMk cId="2760318223" sldId="272"/>
            <ac:spMk id="7" creationId="{AA9259CE-D903-4F56-9691-466F4A0DF6B6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9" creationId="{0E718B35-9793-4D29-B318-FD7D53D814CF}"/>
          </ac:spMkLst>
        </pc:spChg>
        <pc:spChg chg="del mod">
          <ac:chgData name="Kim Noni" userId="4f080a374946a681" providerId="LiveId" clId="{08C165F2-104D-41CA-9D18-0F9EF6EABDB9}" dt="2020-09-29T04:58:15.244" v="8068" actId="478"/>
          <ac:spMkLst>
            <pc:docMk/>
            <pc:sldMk cId="2760318223" sldId="272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1" creationId="{9190C452-EEBB-4CA9-AFDF-50E5E2D6A9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3" creationId="{3A2AB8E2-FB53-412B-A39D-C0B233194E1C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7" creationId="{402B86F9-F69E-49A6-A8BD-FC9B8D8DD46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8" creationId="{92E0ABFB-4712-4A2D-ABE2-5C1102C771D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9" creationId="{4C8C1700-141C-48EB-903E-AAC9501A527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1" creationId="{E36A8087-62E9-473E-BAF4-3088001D61FA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4" creationId="{2C06AF6C-DC56-4AF4-8547-8F2048030C4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8" creationId="{CBDDF2BC-6139-4EEC-B094-3A21F5FF3A1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1" creationId="{51AB2507-B1B3-498D-A496-343FFD3C099A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2" creationId="{27C69BCD-7EED-46BA-BCCA-11D644936B83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3" creationId="{E07040E4-42EF-4658-97DC-EABDA16183B7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4" creationId="{8A84D7BF-83FC-4842-847D-EE2AF429ECA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5" creationId="{F8148C8F-3DE0-4B79-B3C0-2389A06CB4A2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8" creationId="{BD69A4D4-063A-403A-BEE3-1218DF6154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0" creationId="{9BE4FBE6-3F5C-47DF-84F9-EF08C7C55B14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1" creationId="{0D8BBDFC-0297-4664-AB48-C6AC3662376B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42" creationId="{38B1EB2F-1A89-4BB8-B446-F5E041A9E65B}"/>
          </ac:spMkLst>
        </pc:spChg>
        <pc:spChg chg="add del mod">
          <ac:chgData name="Kim Noni" userId="4f080a374946a681" providerId="LiveId" clId="{08C165F2-104D-41CA-9D18-0F9EF6EABDB9}" dt="2020-09-29T05:01:28.418" v="8219" actId="478"/>
          <ac:spMkLst>
            <pc:docMk/>
            <pc:sldMk cId="2760318223" sldId="272"/>
            <ac:spMk id="43" creationId="{B17780F7-B204-4DAA-BD10-2605552E14D9}"/>
          </ac:spMkLst>
        </pc:spChg>
        <pc:spChg chg="add mod">
          <ac:chgData name="Kim Noni" userId="4f080a374946a681" providerId="LiveId" clId="{08C165F2-104D-41CA-9D18-0F9EF6EABDB9}" dt="2020-09-29T05:02:10.586" v="8246" actId="403"/>
          <ac:spMkLst>
            <pc:docMk/>
            <pc:sldMk cId="2760318223" sldId="272"/>
            <ac:spMk id="44" creationId="{E2493881-8B43-4A99-9C46-DF1C933A133A}"/>
          </ac:spMkLst>
        </pc:spChg>
        <pc:spChg chg="add mod">
          <ac:chgData name="Kim Noni" userId="4f080a374946a681" providerId="LiveId" clId="{08C165F2-104D-41CA-9D18-0F9EF6EABDB9}" dt="2020-09-29T05:02:28.905" v="8260" actId="1037"/>
          <ac:spMkLst>
            <pc:docMk/>
            <pc:sldMk cId="2760318223" sldId="272"/>
            <ac:spMk id="45" creationId="{E8802AD4-47CA-4F2E-A086-3C0B6C15A8D7}"/>
          </ac:spMkLst>
        </pc:spChg>
        <pc:spChg chg="add mod">
          <ac:chgData name="Kim Noni" userId="4f080a374946a681" providerId="LiveId" clId="{08C165F2-104D-41CA-9D18-0F9EF6EABDB9}" dt="2020-09-29T05:02:50.013" v="8267" actId="1037"/>
          <ac:spMkLst>
            <pc:docMk/>
            <pc:sldMk cId="2760318223" sldId="272"/>
            <ac:spMk id="47" creationId="{CF03DE74-E11E-4896-B887-DFA271C8A574}"/>
          </ac:spMkLst>
        </pc:spChg>
        <pc:spChg chg="add mod">
          <ac:chgData name="Kim Noni" userId="4f080a374946a681" providerId="LiveId" clId="{08C165F2-104D-41CA-9D18-0F9EF6EABDB9}" dt="2020-09-29T05:03:02.626" v="8276"/>
          <ac:spMkLst>
            <pc:docMk/>
            <pc:sldMk cId="2760318223" sldId="272"/>
            <ac:spMk id="48" creationId="{7A85BF5C-5631-42FA-9119-E841873AB34D}"/>
          </ac:spMkLst>
        </pc:spChg>
        <pc:spChg chg="add mod">
          <ac:chgData name="Kim Noni" userId="4f080a374946a681" providerId="LiveId" clId="{08C165F2-104D-41CA-9D18-0F9EF6EABDB9}" dt="2020-09-29T05:03:32.728" v="8304" actId="1035"/>
          <ac:spMkLst>
            <pc:docMk/>
            <pc:sldMk cId="2760318223" sldId="272"/>
            <ac:spMk id="49" creationId="{3BD0A341-26C6-4F19-8C66-2CA59D1A58B2}"/>
          </ac:spMkLst>
        </pc:spChg>
        <pc:spChg chg="add mod">
          <ac:chgData name="Kim Noni" userId="4f080a374946a681" providerId="LiveId" clId="{08C165F2-104D-41CA-9D18-0F9EF6EABDB9}" dt="2020-09-29T14:33:31.065" v="10577"/>
          <ac:spMkLst>
            <pc:docMk/>
            <pc:sldMk cId="2760318223" sldId="272"/>
            <ac:spMk id="50" creationId="{E538D01B-ECA7-4767-B797-08AEEF156293}"/>
          </ac:spMkLst>
        </pc:spChg>
        <pc:spChg chg="add mod">
          <ac:chgData name="Kim Noni" userId="4f080a374946a681" providerId="LiveId" clId="{08C165F2-104D-41CA-9D18-0F9EF6EABDB9}" dt="2020-09-29T14:36:19.058" v="11164"/>
          <ac:spMkLst>
            <pc:docMk/>
            <pc:sldMk cId="2760318223" sldId="272"/>
            <ac:spMk id="51" creationId="{0A661557-3107-430E-8CF4-5D3E677F569B}"/>
          </ac:spMkLst>
        </pc:spChg>
        <pc:spChg chg="add mod">
          <ac:chgData name="Kim Noni" userId="4f080a374946a681" providerId="LiveId" clId="{08C165F2-104D-41CA-9D18-0F9EF6EABDB9}" dt="2020-09-29T14:36:35.557" v="11187" actId="6549"/>
          <ac:spMkLst>
            <pc:docMk/>
            <pc:sldMk cId="2760318223" sldId="272"/>
            <ac:spMk id="52" creationId="{EEF77B29-DBE4-46CD-B7D0-F96526F5CD2A}"/>
          </ac:spMkLst>
        </pc:spChg>
        <pc:spChg chg="add mod">
          <ac:chgData name="Kim Noni" userId="4f080a374946a681" providerId="LiveId" clId="{08C165F2-104D-41CA-9D18-0F9EF6EABDB9}" dt="2020-09-29T05:06:22.712" v="8394" actId="1037"/>
          <ac:spMkLst>
            <pc:docMk/>
            <pc:sldMk cId="2760318223" sldId="272"/>
            <ac:spMk id="53" creationId="{90873D2F-998F-4FD1-BBD4-BEA166960B13}"/>
          </ac:spMkLst>
        </pc:spChg>
        <pc:spChg chg="add mod">
          <ac:chgData name="Kim Noni" userId="4f080a374946a681" providerId="LiveId" clId="{08C165F2-104D-41CA-9D18-0F9EF6EABDB9}" dt="2020-09-29T14:37:06.942" v="11247"/>
          <ac:spMkLst>
            <pc:docMk/>
            <pc:sldMk cId="2760318223" sldId="272"/>
            <ac:spMk id="54" creationId="{B79A73DA-8265-4581-B9B7-310493639186}"/>
          </ac:spMkLst>
        </pc:spChg>
        <pc:spChg chg="add mod">
          <ac:chgData name="Kim Noni" userId="4f080a374946a681" providerId="LiveId" clId="{08C165F2-104D-41CA-9D18-0F9EF6EABDB9}" dt="2020-09-29T14:36:53.017" v="11215"/>
          <ac:spMkLst>
            <pc:docMk/>
            <pc:sldMk cId="2760318223" sldId="272"/>
            <ac:spMk id="55" creationId="{86DB3B58-088B-47E2-AC00-5A1D3F1D75F8}"/>
          </ac:spMkLst>
        </pc:spChg>
        <pc:spChg chg="add mod">
          <ac:chgData name="Kim Noni" userId="4f080a374946a681" providerId="LiveId" clId="{08C165F2-104D-41CA-9D18-0F9EF6EABDB9}" dt="2020-09-29T14:37:03.214" v="11239"/>
          <ac:spMkLst>
            <pc:docMk/>
            <pc:sldMk cId="2760318223" sldId="272"/>
            <ac:spMk id="57" creationId="{69F3EF10-36C9-4874-8682-061C1899AFE0}"/>
          </ac:spMkLst>
        </pc:spChg>
        <pc:spChg chg="add del mod">
          <ac:chgData name="Kim Noni" userId="4f080a374946a681" providerId="LiveId" clId="{08C165F2-104D-41CA-9D18-0F9EF6EABDB9}" dt="2020-09-29T05:07:42.315" v="8448" actId="478"/>
          <ac:spMkLst>
            <pc:docMk/>
            <pc:sldMk cId="2760318223" sldId="272"/>
            <ac:spMk id="67" creationId="{C40368D8-16EF-450A-8D8E-843705BF5CDE}"/>
          </ac:spMkLst>
        </pc:spChg>
        <pc:spChg chg="add mod">
          <ac:chgData name="Kim Noni" userId="4f080a374946a681" providerId="LiveId" clId="{08C165F2-104D-41CA-9D18-0F9EF6EABDB9}" dt="2020-09-29T05:08:13.885" v="8480" actId="1035"/>
          <ac:spMkLst>
            <pc:docMk/>
            <pc:sldMk cId="2760318223" sldId="272"/>
            <ac:spMk id="69" creationId="{46D6317B-FFCE-4A8C-A3DC-3DF9D61EACD7}"/>
          </ac:spMkLst>
        </pc:spChg>
        <pc:spChg chg="add mod">
          <ac:chgData name="Kim Noni" userId="4f080a374946a681" providerId="LiveId" clId="{08C165F2-104D-41CA-9D18-0F9EF6EABDB9}" dt="2020-09-29T05:09:30.471" v="8562" actId="1037"/>
          <ac:spMkLst>
            <pc:docMk/>
            <pc:sldMk cId="2760318223" sldId="272"/>
            <ac:spMk id="71" creationId="{99CF16FD-1A48-4B92-8A09-2DCCBB80D2F5}"/>
          </ac:spMkLst>
        </pc:spChg>
        <pc:spChg chg="add mod">
          <ac:chgData name="Kim Noni" userId="4f080a374946a681" providerId="LiveId" clId="{08C165F2-104D-41CA-9D18-0F9EF6EABDB9}" dt="2020-09-29T05:09:34.873" v="8564" actId="20577"/>
          <ac:spMkLst>
            <pc:docMk/>
            <pc:sldMk cId="2760318223" sldId="272"/>
            <ac:spMk id="72" creationId="{A6129E73-B3A4-42D4-B1E8-2EC662EA46B2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3" creationId="{38EA54C6-D5D8-4A19-884E-885F43160EC3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4" creationId="{8C989014-45E8-4EA3-810C-E5AA367AD5C5}"/>
          </ac:spMkLst>
        </pc:spChg>
        <pc:spChg chg="add del mod topLvl">
          <ac:chgData name="Kim Noni" userId="4f080a374946a681" providerId="LiveId" clId="{08C165F2-104D-41CA-9D18-0F9EF6EABDB9}" dt="2020-09-29T05:13:06.873" v="8701"/>
          <ac:spMkLst>
            <pc:docMk/>
            <pc:sldMk cId="2760318223" sldId="272"/>
            <ac:spMk id="80" creationId="{1AA36A8C-2951-4A48-B47E-EB9BD20E91F8}"/>
          </ac:spMkLst>
        </pc:spChg>
        <pc:spChg chg="mod topLvl">
          <ac:chgData name="Kim Noni" userId="4f080a374946a681" providerId="LiveId" clId="{08C165F2-104D-41CA-9D18-0F9EF6EABDB9}" dt="2020-09-29T05:02:02.515" v="8243" actId="1076"/>
          <ac:spMkLst>
            <pc:docMk/>
            <pc:sldMk cId="2760318223" sldId="272"/>
            <ac:spMk id="81" creationId="{E21B13CE-962A-4DA7-9886-6E4F8F23A8F7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2" creationId="{FBF2FDF3-B506-4093-A015-2651C43794C5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6" creationId="{A34CEBD3-528B-4756-AD36-C0BDD4C786D7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1" creationId="{5BE65485-BB64-4076-A9B9-859E00A83FA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2" creationId="{64B08B40-DA48-4609-AF58-3A6B3082CCC4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4" creationId="{CEE20879-CEE3-4ADA-A2D9-5E9AD2270B3D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5" creationId="{534DF173-8256-4C47-AA2E-BCE58C909ED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8" creationId="{8A0A0BF2-F4A0-45AB-AE30-3B8EBCBA5B8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9" creationId="{68FB6DD3-2DD1-495A-B01F-01DBD03F3A9F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0" creationId="{91659782-9AEF-4A3E-AF5B-1F4E9694BD5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1" creationId="{E67F67ED-D41B-47CF-9256-B146EF1D22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2" creationId="{B524E4BF-0FC2-4207-B5BB-2122EC2E046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3" creationId="{AAE78327-8426-4F63-922E-28E6F53DE038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4" creationId="{EE6AC098-C88F-430F-B033-C7EB198C273C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5" creationId="{A2914944-7AFC-4FA7-9C0D-487FEE447EC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8" creationId="{F03008D2-A96E-48D7-A96D-C4D5DC060A6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9" creationId="{D3E6BB91-DF5B-43FD-8474-596C49B5B24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0" creationId="{08B46806-61F1-435C-88CC-AC77421EA4D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1" creationId="{EA9335BD-8412-4EC1-B334-F2F78AE5BFD0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2" creationId="{D3C50DA3-370F-4A0D-98BF-3B0B99D269B0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3" creationId="{BBB2E6EF-6C75-4B84-8C18-FC4BC3720D86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5" creationId="{2CBD0F79-02BC-4E0F-AAC2-93538CDC3058}"/>
          </ac:spMkLst>
        </pc:spChg>
        <pc:spChg chg="mod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117" creationId="{154398CF-37B6-4B63-BFBB-F1CE4471B2BD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0" creationId="{BA7B8811-54A9-4756-A3CF-EB8A4D5AF20E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1" creationId="{916BC47F-8A60-4C5C-99A1-4D7BF6806047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2" creationId="{E28413AA-4DD0-41BD-9552-B13DD8681EBA}"/>
          </ac:spMkLst>
        </pc:spChg>
        <pc:grpChg chg="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23" creationId="{4362E274-A7C9-4C1C-832C-FB49B29DA68B}"/>
          </ac:grpSpMkLst>
        </pc:grpChg>
        <pc:grpChg chg="add 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37" creationId="{7C173D4C-0C3F-4EC2-B324-DF9A8DBD1509}"/>
          </ac:grpSpMkLst>
        </pc:grpChg>
        <pc:grpChg chg="add del mod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8" creationId="{54B8290F-FCE9-416F-A1E2-34DEBBDE5AA9}"/>
          </ac:grpSpMkLst>
        </pc:grpChg>
        <pc:grpChg chg="mod topLvl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9" creationId="{12557A3D-5FAB-4CB0-B050-166573547242}"/>
          </ac:grpSpMkLst>
        </pc:grpChg>
        <pc:picChg chg="del">
          <ac:chgData name="Kim Noni" userId="4f080a374946a681" providerId="LiveId" clId="{08C165F2-104D-41CA-9D18-0F9EF6EABDB9}" dt="2020-09-29T04:43:39.968" v="7419" actId="478"/>
          <ac:picMkLst>
            <pc:docMk/>
            <pc:sldMk cId="2760318223" sldId="272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7" creationId="{E9927169-AD7E-4728-8197-659F6BC813F5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30" creationId="{49E0E107-3A7D-4611-8E71-C3AD41EEFEB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39" creationId="{656557C3-353A-45FF-B8E3-6D959C8F585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46" creationId="{83D7CDBA-DB60-47B4-862F-A03AAAD800E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0" creationId="{99279B13-D206-43F6-9990-19D626621F4D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1" creationId="{CA999420-5F25-4181-B29A-47CE26564C2D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3" creationId="{13C10DE3-5A76-4537-B703-36356499ECC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4" creationId="{87655763-5FA2-486E-AD80-C8A71D0BBFF2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5" creationId="{C714CF83-D417-478C-964F-1784186844F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7" creationId="{94AA5512-1937-4D57-95A7-E09222995858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8" creationId="{1D4B20E4-26EC-41FD-87A5-1F270A3CA927}"/>
          </ac:picMkLst>
        </pc:picChg>
        <pc:picChg chg="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90" creationId="{BC075B05-F9BE-4119-9235-BC7B102DC11E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06" creationId="{4FE8D99C-C3D6-48F7-8D43-AB2868568F65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14" creationId="{34A3937F-7C01-456E-A730-D679630C733C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6" creationId="{8CC5E02B-C76F-46F2-A65C-6DEAA744B82E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8" creationId="{94761463-06AB-44DA-8B9B-F0562C201B1A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6" creationId="{DBF94C7F-94D2-428D-9EB2-CEA1A1DFF1C8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8" creationId="{3D175168-451B-401F-92D2-03957D4F0A3B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0" creationId="{27C4A6C4-5A75-4C8D-9CBB-DB8FAAE07B2D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4" creationId="{EEC34A3C-6C8B-4F30-B8F3-9BF4F17C1D19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098" creationId="{DFD99A98-A3ED-4E0B-97EF-C11C32EFA748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100" creationId="{A0E84508-9815-4C58-8CD6-22B76F7FE425}"/>
          </ac:picMkLst>
        </pc:pic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63" creationId="{01141A93-84C1-43CE-8B36-46D7C41DF5A5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76" creationId="{DC35A00F-A949-433F-B305-92D40F693D20}"/>
          </ac:cxnSpMkLst>
        </pc:cxnChg>
        <pc:cxnChg chg="mod topLvl">
          <ac:chgData name="Kim Noni" userId="4f080a374946a681" providerId="LiveId" clId="{08C165F2-104D-41CA-9D18-0F9EF6EABDB9}" dt="2020-09-29T04:58:46.374" v="8073" actId="165"/>
          <ac:cxnSpMkLst>
            <pc:docMk/>
            <pc:sldMk cId="2760318223" sldId="272"/>
            <ac:cxnSpMk id="89" creationId="{D915B83B-69FE-42A2-AD2C-9EB3701C12A0}"/>
          </ac:cxnSpMkLst>
        </pc:cxnChg>
        <pc:cxnChg chg="add del mod topLvl">
          <ac:chgData name="Kim Noni" userId="4f080a374946a681" providerId="LiveId" clId="{08C165F2-104D-41CA-9D18-0F9EF6EABDB9}" dt="2020-09-29T04:59:06.358" v="8076" actId="478"/>
          <ac:cxnSpMkLst>
            <pc:docMk/>
            <pc:sldMk cId="2760318223" sldId="272"/>
            <ac:cxnSpMk id="93" creationId="{79173A2E-9FC4-4066-8244-532ABCB01FA0}"/>
          </ac:cxnSpMkLst>
        </pc:cxnChg>
        <pc:cxnChg chg="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96" creationId="{491B4BBE-24D3-4718-9A4C-548EA3AE2D40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97" creationId="{E6147355-CA8E-493D-82AE-30D5107BCE46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107" creationId="{4A889862-EA8A-42B2-908C-8A5E4A651C14}"/>
          </ac:cxnSpMkLst>
        </pc:cxnChg>
        <pc:cxnChg chg="add mod">
          <ac:chgData name="Kim Noni" userId="4f080a374946a681" providerId="LiveId" clId="{08C165F2-104D-41CA-9D18-0F9EF6EABDB9}" dt="2020-09-29T05:02:14.161" v="8247" actId="1036"/>
          <ac:cxnSpMkLst>
            <pc:docMk/>
            <pc:sldMk cId="2760318223" sldId="272"/>
            <ac:cxnSpMk id="124" creationId="{6A7C8064-1024-4ED9-BBBC-7F45BD3E8173}"/>
          </ac:cxnSpMkLst>
        </pc:cxnChg>
        <pc:cxnChg chg="add mod">
          <ac:chgData name="Kim Noni" userId="4f080a374946a681" providerId="LiveId" clId="{08C165F2-104D-41CA-9D18-0F9EF6EABDB9}" dt="2020-09-29T05:03:24.796" v="8281" actId="1076"/>
          <ac:cxnSpMkLst>
            <pc:docMk/>
            <pc:sldMk cId="2760318223" sldId="272"/>
            <ac:cxnSpMk id="128" creationId="{3348F837-1B95-4C40-B3C2-8AB97E8CA16E}"/>
          </ac:cxnSpMkLst>
        </pc:cxnChg>
        <pc:cxnChg chg="add del mod">
          <ac:chgData name="Kim Noni" userId="4f080a374946a681" providerId="LiveId" clId="{08C165F2-104D-41CA-9D18-0F9EF6EABDB9}" dt="2020-09-29T05:03:46.099" v="8306"/>
          <ac:cxnSpMkLst>
            <pc:docMk/>
            <pc:sldMk cId="2760318223" sldId="272"/>
            <ac:cxnSpMk id="129" creationId="{2985CD8A-714F-4B9F-AF15-8DD60395E733}"/>
          </ac:cxnSpMkLst>
        </pc:cxnChg>
        <pc:cxnChg chg="add mod">
          <ac:chgData name="Kim Noni" userId="4f080a374946a681" providerId="LiveId" clId="{08C165F2-104D-41CA-9D18-0F9EF6EABDB9}" dt="2020-09-29T05:06:09.417" v="8387" actId="1036"/>
          <ac:cxnSpMkLst>
            <pc:docMk/>
            <pc:sldMk cId="2760318223" sldId="272"/>
            <ac:cxnSpMk id="132" creationId="{1275D823-8E9B-41AC-A4CB-51ECCC66DE53}"/>
          </ac:cxnSpMkLst>
        </pc:cxnChg>
      </pc:sldChg>
      <pc:sldChg chg="addSp delSp modSp add mod">
        <pc:chgData name="Kim Noni" userId="4f080a374946a681" providerId="LiveId" clId="{08C165F2-104D-41CA-9D18-0F9EF6EABDB9}" dt="2020-09-29T14:32:00.039" v="10478" actId="1076"/>
        <pc:sldMkLst>
          <pc:docMk/>
          <pc:sldMk cId="237476196" sldId="273"/>
        </pc:sldMkLst>
        <pc:spChg chg="add mod">
          <ac:chgData name="Kim Noni" userId="4f080a374946a681" providerId="LiveId" clId="{08C165F2-104D-41CA-9D18-0F9EF6EABDB9}" dt="2020-09-29T14:22:54.745" v="10020" actId="1076"/>
          <ac:spMkLst>
            <pc:docMk/>
            <pc:sldMk cId="237476196" sldId="273"/>
            <ac:spMk id="9" creationId="{0CAD4C15-7474-4DBD-8A0B-2C0E488695B3}"/>
          </ac:spMkLst>
        </pc:spChg>
        <pc:spChg chg="mod">
          <ac:chgData name="Kim Noni" userId="4f080a374946a681" providerId="LiveId" clId="{08C165F2-104D-41CA-9D18-0F9EF6EABDB9}" dt="2020-09-29T05:39:29.140" v="9411"/>
          <ac:spMkLst>
            <pc:docMk/>
            <pc:sldMk cId="237476196" sldId="273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14:24:35.860" v="10105" actId="3064"/>
          <ac:spMkLst>
            <pc:docMk/>
            <pc:sldMk cId="237476196" sldId="273"/>
            <ac:spMk id="11" creationId="{649A3902-F56C-4BDA-9878-1D8E140C15C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2" creationId="{AC714CE4-EBFF-47D7-9DB4-708EFD94918E}"/>
          </ac:spMkLst>
        </pc:spChg>
        <pc:spChg chg="add del">
          <ac:chgData name="Kim Noni" userId="4f080a374946a681" providerId="LiveId" clId="{08C165F2-104D-41CA-9D18-0F9EF6EABDB9}" dt="2020-09-29T14:24:05.788" v="10099" actId="478"/>
          <ac:spMkLst>
            <pc:docMk/>
            <pc:sldMk cId="237476196" sldId="273"/>
            <ac:spMk id="13" creationId="{D447C477-12F3-4174-ABD9-94599F2134D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4" creationId="{3F5ACF42-A185-4229-84DD-57FDC6CC5FC0}"/>
          </ac:spMkLst>
        </pc:spChg>
        <pc:spChg chg="mod ord">
          <ac:chgData name="Kim Noni" userId="4f080a374946a681" providerId="LiveId" clId="{08C165F2-104D-41CA-9D18-0F9EF6EABDB9}" dt="2020-09-29T13:07:06.606" v="9537" actId="113"/>
          <ac:spMkLst>
            <pc:docMk/>
            <pc:sldMk cId="237476196" sldId="273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13:08:53.741" v="9565" actId="14100"/>
          <ac:spMkLst>
            <pc:docMk/>
            <pc:sldMk cId="237476196" sldId="273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14:29:40.406" v="10360" actId="20577"/>
          <ac:spMkLst>
            <pc:docMk/>
            <pc:sldMk cId="237476196" sldId="273"/>
            <ac:spMk id="17" creationId="{67B9C3A1-9132-4860-A89B-874E2F2D3CF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8" creationId="{92E0ABFB-4712-4A2D-ABE2-5C1102C771D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9" creationId="{4C8C1700-141C-48EB-903E-AAC9501A527C}"/>
          </ac:spMkLst>
        </pc:spChg>
        <pc:spChg chg="add del mod">
          <ac:chgData name="Kim Noni" userId="4f080a374946a681" providerId="LiveId" clId="{08C165F2-104D-41CA-9D18-0F9EF6EABDB9}" dt="2020-09-29T14:25:26.961" v="10133" actId="478"/>
          <ac:spMkLst>
            <pc:docMk/>
            <pc:sldMk cId="237476196" sldId="273"/>
            <ac:spMk id="21" creationId="{A4D3E437-0586-407F-B0C5-EFDFDE70D28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14:28:01.164" v="10187" actId="17032"/>
          <ac:spMkLst>
            <pc:docMk/>
            <pc:sldMk cId="237476196" sldId="273"/>
            <ac:spMk id="24" creationId="{1899480C-9AD1-44E4-84E2-62994F2C4B7B}"/>
          </ac:spMkLst>
        </pc:spChg>
        <pc:spChg chg="add del mod">
          <ac:chgData name="Kim Noni" userId="4f080a374946a681" providerId="LiveId" clId="{08C165F2-104D-41CA-9D18-0F9EF6EABDB9}" dt="2020-09-29T14:27:56.493" v="10186" actId="478"/>
          <ac:spMkLst>
            <pc:docMk/>
            <pc:sldMk cId="237476196" sldId="273"/>
            <ac:spMk id="28" creationId="{E60A5389-FFA6-4A22-8B30-0C830BFA1960}"/>
          </ac:spMkLst>
        </pc:spChg>
        <pc:spChg chg="add del mod">
          <ac:chgData name="Kim Noni" userId="4f080a374946a681" providerId="LiveId" clId="{08C165F2-104D-41CA-9D18-0F9EF6EABDB9}" dt="2020-09-29T14:27:52.198" v="10185" actId="17032"/>
          <ac:spMkLst>
            <pc:docMk/>
            <pc:sldMk cId="237476196" sldId="273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14:31:51.125" v="10476" actId="20577"/>
          <ac:spMkLst>
            <pc:docMk/>
            <pc:sldMk cId="237476196" sldId="273"/>
            <ac:spMk id="30" creationId="{9070F3D2-FD0E-4D38-AD66-BCCF7DDD89E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1" creationId="{51AB2507-B1B3-498D-A496-343FFD3C099A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3" creationId="{E07040E4-42EF-4658-97DC-EABDA16183B7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4" creationId="{8A84D7BF-83FC-4842-847D-EE2AF429ECA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6" creationId="{6A1F438E-56ED-4E5D-9BBC-2DA5029CAAB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8" creationId="{BD69A4D4-063A-403A-BEE3-1218DF6154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0" creationId="{9BE4FBE6-3F5C-47DF-84F9-EF08C7C55B14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1" creationId="{0D8BBDFC-0297-4664-AB48-C6AC3662376B}"/>
          </ac:spMkLst>
        </pc:spChg>
        <pc:spChg chg="add mod">
          <ac:chgData name="Kim Noni" userId="4f080a374946a681" providerId="LiveId" clId="{08C165F2-104D-41CA-9D18-0F9EF6EABDB9}" dt="2020-09-29T14:19:48.777" v="9805" actId="20577"/>
          <ac:spMkLst>
            <pc:docMk/>
            <pc:sldMk cId="237476196" sldId="273"/>
            <ac:spMk id="63" creationId="{77C3D51D-00DF-43F4-9B86-3B290DFDB6DB}"/>
          </ac:spMkLst>
        </pc:spChg>
        <pc:spChg chg="mod">
          <ac:chgData name="Kim Noni" userId="4f080a374946a681" providerId="LiveId" clId="{08C165F2-104D-41CA-9D18-0F9EF6EABDB9}" dt="2020-09-29T05:22:46.007" v="8754" actId="1035"/>
          <ac:spMkLst>
            <pc:docMk/>
            <pc:sldMk cId="237476196" sldId="273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14:29:08.426" v="10308"/>
          <ac:spMkLst>
            <pc:docMk/>
            <pc:sldMk cId="237476196" sldId="273"/>
            <ac:spMk id="77" creationId="{BD9B00F5-041F-4BDA-955B-B99FF0C6322F}"/>
          </ac:spMkLst>
        </pc:spChg>
        <pc:spChg chg="add mod">
          <ac:chgData name="Kim Noni" userId="4f080a374946a681" providerId="LiveId" clId="{08C165F2-104D-41CA-9D18-0F9EF6EABDB9}" dt="2020-09-29T14:29:25.593" v="10347"/>
          <ac:spMkLst>
            <pc:docMk/>
            <pc:sldMk cId="237476196" sldId="273"/>
            <ac:spMk id="78" creationId="{717CBE0C-AFFC-40D9-89DA-F50A605780EC}"/>
          </ac:spMkLst>
        </pc:spChg>
        <pc:spChg chg="add mod">
          <ac:chgData name="Kim Noni" userId="4f080a374946a681" providerId="LiveId" clId="{08C165F2-104D-41CA-9D18-0F9EF6EABDB9}" dt="2020-09-29T14:30:03.111" v="10396" actId="20577"/>
          <ac:spMkLst>
            <pc:docMk/>
            <pc:sldMk cId="237476196" sldId="273"/>
            <ac:spMk id="79" creationId="{6D89CEEC-496F-4434-BD64-33FBB672DC63}"/>
          </ac:spMkLst>
        </pc:spChg>
        <pc:spChg chg="add mod">
          <ac:chgData name="Kim Noni" userId="4f080a374946a681" providerId="LiveId" clId="{08C165F2-104D-41CA-9D18-0F9EF6EABDB9}" dt="2020-09-29T14:30:55.526" v="10412" actId="1037"/>
          <ac:spMkLst>
            <pc:docMk/>
            <pc:sldMk cId="237476196" sldId="273"/>
            <ac:spMk id="80" creationId="{21C56E07-1957-48A4-8F70-320B61F1F52E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3" creationId="{627F5B50-2DDC-4DED-83CE-A7B8F4BF41EB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4" creationId="{599DF089-304A-4BAA-9A96-BCF43B28DA55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5" creationId="{E07AAE01-F285-482A-B24A-DDC7F5B53C32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6" creationId="{68B8568F-6690-4C7B-8364-D253A2B7FDDD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8" creationId="{59705E2D-84F4-441B-B010-C3752A028711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9" creationId="{17F57485-077A-4B99-9AD8-7D066D50A76C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0" creationId="{CCA38934-18DF-4907-8C29-C329035E31A3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1" creationId="{7615B500-53CB-4DC2-8821-CBC4E75E475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8" creationId="{8A0A0BF2-F4A0-45AB-AE30-3B8EBCBA5B8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9" creationId="{68FB6DD3-2DD1-495A-B01F-01DBD03F3A9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0" creationId="{91659782-9AEF-4A3E-AF5B-1F4E9694BD5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1" creationId="{E67F67ED-D41B-47CF-9256-B146EF1D22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2" creationId="{B524E4BF-0FC2-4207-B5BB-2122EC2E04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8" creationId="{F03008D2-A96E-48D7-A96D-C4D5DC060A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9" creationId="{D3E6BB91-DF5B-43FD-8474-596C49B5B24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0" creationId="{08B46806-61F1-435C-88CC-AC77421EA4D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1" creationId="{EA9335BD-8412-4EC1-B334-F2F78AE5BFD0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2" creationId="{D3C50DA3-370F-4A0D-98BF-3B0B99D269B0}"/>
          </ac:spMkLst>
        </pc:spChg>
        <pc:picChg chg="add mod">
          <ac:chgData name="Kim Noni" userId="4f080a374946a681" providerId="LiveId" clId="{08C165F2-104D-41CA-9D18-0F9EF6EABDB9}" dt="2020-09-29T13:07:57.832" v="9561" actId="1076"/>
          <ac:picMkLst>
            <pc:docMk/>
            <pc:sldMk cId="237476196" sldId="273"/>
            <ac:picMk id="7" creationId="{20E678F3-0187-47A7-AD78-F9C71C1FD5F3}"/>
          </ac:picMkLst>
        </pc:picChg>
        <pc:picChg chg="del">
          <ac:chgData name="Kim Noni" userId="4f080a374946a681" providerId="LiveId" clId="{08C165F2-104D-41CA-9D18-0F9EF6EABDB9}" dt="2020-09-29T13:03:05.770" v="9412" actId="478"/>
          <ac:picMkLst>
            <pc:docMk/>
            <pc:sldMk cId="237476196" sldId="273"/>
            <ac:picMk id="20" creationId="{41925A17-981A-4254-B813-8DAF716185D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39" creationId="{656557C3-353A-45FF-B8E3-6D959C8F5855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46" creationId="{83D7CDBA-DB60-47B4-862F-A03AAAD800E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0" creationId="{27C4A6C4-5A75-4C8D-9CBB-DB8FAAE07B2D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4" creationId="{EEC34A3C-6C8B-4F30-B8F3-9BF4F17C1D19}"/>
          </ac:picMkLst>
        </pc:pic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57" creationId="{C258A8EE-7DA5-4F16-9835-F75B542129B9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62" creationId="{9B2B41E1-A00E-49DD-B0C4-43361D3EE3D4}"/>
          </ac:cxnSpMkLst>
        </pc:cxnChg>
        <pc:cxnChg chg="add mod">
          <ac:chgData name="Kim Noni" userId="4f080a374946a681" providerId="LiveId" clId="{08C165F2-104D-41CA-9D18-0F9EF6EABDB9}" dt="2020-09-29T14:22:49.907" v="10018" actId="1076"/>
          <ac:cxnSpMkLst>
            <pc:docMk/>
            <pc:sldMk cId="237476196" sldId="273"/>
            <ac:cxnSpMk id="64" creationId="{D4E81BF2-826E-40AF-AFDB-20053BC879EB}"/>
          </ac:cxnSpMkLst>
        </pc:cxnChg>
        <pc:cxnChg chg="add mod">
          <ac:chgData name="Kim Noni" userId="4f080a374946a681" providerId="LiveId" clId="{08C165F2-104D-41CA-9D18-0F9EF6EABDB9}" dt="2020-09-29T14:27:12.304" v="10169" actId="1076"/>
          <ac:cxnSpMkLst>
            <pc:docMk/>
            <pc:sldMk cId="237476196" sldId="273"/>
            <ac:cxnSpMk id="75" creationId="{44CCB3F8-5817-473E-9BA9-E01E6CF573E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76" creationId="{DC35A00F-A949-433F-B305-92D40F693D20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2" creationId="{BD5171AA-1D00-43ED-8E8A-06A3F6B18051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7" creationId="{EB4A4226-93F0-4FEB-93E3-FCCA55D26A2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97" creationId="{E6147355-CA8E-493D-82AE-30D5107BCE46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107" creationId="{4A889862-EA8A-42B2-908C-8A5E4A651C14}"/>
          </ac:cxnSpMkLst>
        </pc:cxnChg>
      </pc:sldChg>
    </pc:docChg>
  </pc:docChgLst>
  <pc:docChgLst>
    <pc:chgData name="Kim Noni" userId="4f080a374946a681" providerId="LiveId" clId="{8095CF4F-06DD-4CFA-9142-F253AB2D28BB}"/>
    <pc:docChg chg="undo redo custSel addSld delSld modSld sldOrd modMainMaster">
      <pc:chgData name="Kim Noni" userId="4f080a374946a681" providerId="LiveId" clId="{8095CF4F-06DD-4CFA-9142-F253AB2D28BB}" dt="2020-09-28T02:36:24.369" v="2852"/>
      <pc:docMkLst>
        <pc:docMk/>
      </pc:docMkLst>
      <pc:sldChg chg="addSp delSp modSp mod">
        <pc:chgData name="Kim Noni" userId="4f080a374946a681" providerId="LiveId" clId="{8095CF4F-06DD-4CFA-9142-F253AB2D28BB}" dt="2020-09-28T02:26:26.674" v="1875" actId="478"/>
        <pc:sldMkLst>
          <pc:docMk/>
          <pc:sldMk cId="3506336230" sldId="256"/>
        </pc:sldMkLst>
        <pc:spChg chg="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" creationId="{C99B7AE0-3C47-4295-A34C-2F37826AF837}"/>
          </ac:spMkLst>
        </pc:spChg>
        <pc:spChg chg="del mod">
          <ac:chgData name="Kim Noni" userId="4f080a374946a681" providerId="LiveId" clId="{8095CF4F-06DD-4CFA-9142-F253AB2D28BB}" dt="2020-09-28T02:00:53.391" v="123" actId="478"/>
          <ac:spMkLst>
            <pc:docMk/>
            <pc:sldMk cId="3506336230" sldId="256"/>
            <ac:spMk id="3" creationId="{63E47F1F-E03F-466B-9D8A-6F84E42A1DCE}"/>
          </ac:spMkLst>
        </pc:spChg>
        <pc:spChg chg="del mod">
          <ac:chgData name="Kim Noni" userId="4f080a374946a681" providerId="LiveId" clId="{8095CF4F-06DD-4CFA-9142-F253AB2D28BB}" dt="2020-09-28T02:00:19.301" v="111" actId="478"/>
          <ac:spMkLst>
            <pc:docMk/>
            <pc:sldMk cId="3506336230" sldId="256"/>
            <ac:spMk id="5" creationId="{21F48935-BFB6-4B47-BC48-D24CE9851465}"/>
          </ac:spMkLst>
        </pc:spChg>
        <pc:spChg chg="mod">
          <ac:chgData name="Kim Noni" userId="4f080a374946a681" providerId="LiveId" clId="{8095CF4F-06DD-4CFA-9142-F253AB2D28BB}" dt="2020-09-28T02:00:23.677" v="113"/>
          <ac:spMkLst>
            <pc:docMk/>
            <pc:sldMk cId="3506336230" sldId="256"/>
            <ac:spMk id="13" creationId="{6F3C469E-47CE-4788-9D55-448D163295E9}"/>
          </ac:spMkLst>
        </pc:spChg>
        <pc:spChg chg="add del mod">
          <ac:chgData name="Kim Noni" userId="4f080a374946a681" providerId="LiveId" clId="{8095CF4F-06DD-4CFA-9142-F253AB2D28BB}" dt="2020-09-28T02:00:55.831" v="124" actId="478"/>
          <ac:spMkLst>
            <pc:docMk/>
            <pc:sldMk cId="3506336230" sldId="256"/>
            <ac:spMk id="19" creationId="{2E13BDA6-C985-47F2-B469-FD5D689F6C6C}"/>
          </ac:spMkLst>
        </pc:spChg>
        <pc:spChg chg="add 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0" creationId="{419163EE-7805-4454-8721-DBFEE83FCE21}"/>
          </ac:spMkLst>
        </pc:spChg>
        <pc:spChg chg="add mod">
          <ac:chgData name="Kim Noni" userId="4f080a374946a681" providerId="LiveId" clId="{8095CF4F-06DD-4CFA-9142-F253AB2D28BB}" dt="2020-09-28T02:07:37.290" v="460"/>
          <ac:spMkLst>
            <pc:docMk/>
            <pc:sldMk cId="3506336230" sldId="256"/>
            <ac:spMk id="21" creationId="{E35BAD01-5CE4-4504-A8D6-E4DA3FA4AE21}"/>
          </ac:spMkLst>
        </pc:spChg>
        <pc:spChg chg="del">
          <ac:chgData name="Kim Noni" userId="4f080a374946a681" providerId="LiveId" clId="{8095CF4F-06DD-4CFA-9142-F253AB2D28BB}" dt="2020-09-28T02:26:26.674" v="1875" actId="478"/>
          <ac:spMkLst>
            <pc:docMk/>
            <pc:sldMk cId="3506336230" sldId="256"/>
            <ac:spMk id="22" creationId="{DBFA5F8A-D107-4C00-BABC-B4863F82D50C}"/>
          </ac:spMkLst>
        </pc:spChg>
        <pc:grpChg chg="add del mod">
          <ac:chgData name="Kim Noni" userId="4f080a374946a681" providerId="LiveId" clId="{8095CF4F-06DD-4CFA-9142-F253AB2D28BB}" dt="2020-09-28T02:00:21.254" v="112" actId="478"/>
          <ac:grpSpMkLst>
            <pc:docMk/>
            <pc:sldMk cId="3506336230" sldId="256"/>
            <ac:grpSpMk id="4" creationId="{2F870BAD-A037-46DB-A657-258B46557283}"/>
          </ac:grpSpMkLst>
        </pc:grpChg>
        <pc:grpChg chg="add del mod">
          <ac:chgData name="Kim Noni" userId="4f080a374946a681" providerId="LiveId" clId="{8095CF4F-06DD-4CFA-9142-F253AB2D28BB}" dt="2020-09-28T02:00:25.925" v="114"/>
          <ac:grpSpMkLst>
            <pc:docMk/>
            <pc:sldMk cId="3506336230" sldId="256"/>
            <ac:grpSpMk id="12" creationId="{19898F88-B050-4E3D-9CA0-071FC995BB0B}"/>
          </ac:grpSpMkLst>
        </pc:grpChg>
        <pc:picChg chg="add mod">
          <ac:chgData name="Kim Noni" userId="4f080a374946a681" providerId="LiveId" clId="{8095CF4F-06DD-4CFA-9142-F253AB2D28BB}" dt="2020-09-28T02:05:46.317" v="429" actId="1076"/>
          <ac:picMkLst>
            <pc:docMk/>
            <pc:sldMk cId="3506336230" sldId="256"/>
            <ac:picMk id="17" creationId="{F4309703-4197-4FA1-8326-64DAF64383A8}"/>
          </ac:picMkLst>
        </pc:picChg>
        <pc:picChg chg="add del">
          <ac:chgData name="Kim Noni" userId="4f080a374946a681" providerId="LiveId" clId="{8095CF4F-06DD-4CFA-9142-F253AB2D28BB}" dt="2020-09-28T02:26:24.103" v="1874" actId="478"/>
          <ac:picMkLst>
            <pc:docMk/>
            <pc:sldMk cId="3506336230" sldId="256"/>
            <ac:picMk id="24" creationId="{CE744E19-698D-4DB8-84DF-A856D1B220B9}"/>
          </ac:picMkLst>
        </pc:picChg>
        <pc:picChg chg="add">
          <ac:chgData name="Kim Noni" userId="4f080a374946a681" providerId="LiveId" clId="{8095CF4F-06DD-4CFA-9142-F253AB2D28BB}" dt="2020-09-28T02:26:16.522" v="1873" actId="22"/>
          <ac:picMkLst>
            <pc:docMk/>
            <pc:sldMk cId="3506336230" sldId="256"/>
            <ac:picMk id="26" creationId="{DFAAEA28-F6EA-4B47-9F2D-E9483D26811E}"/>
          </ac:picMkLst>
        </pc:pic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6" creationId="{A3E6AD79-FA3B-452A-84EC-26C62AEDA404}"/>
          </ac:cxnSpMkLst>
        </pc:cxn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7" creationId="{B596FD94-0BBC-4D96-8DC9-2BBD916A48C5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9" creationId="{7463C51C-0B7E-4E21-B30E-7075F34AEDD6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11" creationId="{066CF322-4781-4626-86D2-CB401FBCE906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4" creationId="{F08E23B7-57B6-44EA-9F4E-E0544EB38FEC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5" creationId="{AA3BC22E-6B59-48DF-9B46-BBDA0B2C0FF6}"/>
          </ac:cxnSpMkLst>
        </pc:cxnChg>
      </pc:sldChg>
      <pc:sldChg chg="new del">
        <pc:chgData name="Kim Noni" userId="4f080a374946a681" providerId="LiveId" clId="{8095CF4F-06DD-4CFA-9142-F253AB2D28BB}" dt="2020-09-28T02:06:32.729" v="432" actId="47"/>
        <pc:sldMkLst>
          <pc:docMk/>
          <pc:sldMk cId="745433923" sldId="259"/>
        </pc:sldMkLst>
      </pc:sldChg>
      <pc:sldChg chg="delSp modSp add del mod">
        <pc:chgData name="Kim Noni" userId="4f080a374946a681" providerId="LiveId" clId="{8095CF4F-06DD-4CFA-9142-F253AB2D28BB}" dt="2020-09-28T02:06:27.912" v="430" actId="47"/>
        <pc:sldMkLst>
          <pc:docMk/>
          <pc:sldMk cId="1708718418" sldId="259"/>
        </pc:sldMkLst>
        <pc:spChg chg="del mod">
          <ac:chgData name="Kim Noni" userId="4f080a374946a681" providerId="LiveId" clId="{8095CF4F-06DD-4CFA-9142-F253AB2D28BB}" dt="2020-09-28T02:05:04.611" v="402" actId="478"/>
          <ac:spMkLst>
            <pc:docMk/>
            <pc:sldMk cId="1708718418" sldId="259"/>
            <ac:spMk id="21" creationId="{E35BAD01-5CE4-4504-A8D6-E4DA3FA4AE21}"/>
          </ac:spMkLst>
        </pc:spChg>
      </pc:sldChg>
      <pc:sldChg chg="addSp delSp modSp new mod ord">
        <pc:chgData name="Kim Noni" userId="4f080a374946a681" providerId="LiveId" clId="{8095CF4F-06DD-4CFA-9142-F253AB2D28BB}" dt="2020-09-28T02:20:11.822" v="1252" actId="1076"/>
        <pc:sldMkLst>
          <pc:docMk/>
          <pc:sldMk cId="2751792989" sldId="259"/>
        </pc:sldMkLst>
        <pc:spChg chg="add mod">
          <ac:chgData name="Kim Noni" userId="4f080a374946a681" providerId="LiveId" clId="{8095CF4F-06DD-4CFA-9142-F253AB2D28BB}" dt="2020-09-28T02:10:10.779" v="559"/>
          <ac:spMkLst>
            <pc:docMk/>
            <pc:sldMk cId="2751792989" sldId="259"/>
            <ac:spMk id="2" creationId="{FB6A383F-596D-4F21-B209-194F957D634F}"/>
          </ac:spMkLst>
        </pc:spChg>
        <pc:spChg chg="add del mod">
          <ac:chgData name="Kim Noni" userId="4f080a374946a681" providerId="LiveId" clId="{8095CF4F-06DD-4CFA-9142-F253AB2D28BB}" dt="2020-09-28T02:07:40.003" v="461" actId="478"/>
          <ac:spMkLst>
            <pc:docMk/>
            <pc:sldMk cId="2751792989" sldId="259"/>
            <ac:spMk id="5" creationId="{43F1951A-6D7B-4932-A0E3-E085AB7A0E16}"/>
          </ac:spMkLst>
        </pc:spChg>
        <pc:spChg chg="del mod">
          <ac:chgData name="Kim Noni" userId="4f080a374946a681" providerId="LiveId" clId="{8095CF4F-06DD-4CFA-9142-F253AB2D28BB}" dt="2020-09-28T02:07:59.636" v="464"/>
          <ac:spMkLst>
            <pc:docMk/>
            <pc:sldMk cId="2751792989" sldId="259"/>
            <ac:spMk id="7" creationId="{3A648EF7-16DE-4395-9558-3EAEC172786A}"/>
          </ac:spMkLst>
        </pc:spChg>
        <pc:spChg chg="add mod">
          <ac:chgData name="Kim Noni" userId="4f080a374946a681" providerId="LiveId" clId="{8095CF4F-06DD-4CFA-9142-F253AB2D28BB}" dt="2020-09-28T02:12:02.259" v="823" actId="20577"/>
          <ac:spMkLst>
            <pc:docMk/>
            <pc:sldMk cId="2751792989" sldId="259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19:58.142" v="1231" actId="478"/>
          <ac:spMkLst>
            <pc:docMk/>
            <pc:sldMk cId="2751792989" sldId="259"/>
            <ac:spMk id="13" creationId="{3E39D279-7046-48EC-B577-8F428D1A3F64}"/>
          </ac:spMkLst>
        </pc:spChg>
        <pc:picChg chg="add mod">
          <ac:chgData name="Kim Noni" userId="4f080a374946a681" providerId="LiveId" clId="{8095CF4F-06DD-4CFA-9142-F253AB2D28BB}" dt="2020-09-28T02:20:11.822" v="1252" actId="1076"/>
          <ac:picMkLst>
            <pc:docMk/>
            <pc:sldMk cId="2751792989" sldId="259"/>
            <ac:picMk id="12" creationId="{BD79C745-D20F-4C2E-91A8-720DCD39D58A}"/>
          </ac:picMkLst>
        </pc:picChg>
        <pc:picChg chg="add mod">
          <ac:chgData name="Kim Noni" userId="4f080a374946a681" providerId="LiveId" clId="{8095CF4F-06DD-4CFA-9142-F253AB2D28BB}" dt="2020-09-28T02:20:06.286" v="1249" actId="1076"/>
          <ac:picMkLst>
            <pc:docMk/>
            <pc:sldMk cId="2751792989" sldId="259"/>
            <ac:picMk id="14" creationId="{ED831CBA-8170-4353-BA40-A470509CD95E}"/>
          </ac:picMkLst>
        </pc:pic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3" creationId="{509A129D-372F-48DA-A64F-D25D72E7DB05}"/>
          </ac:cxnSpMkLst>
        </pc:cxn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4" creationId="{57359F50-CCEC-41D8-B66A-5AFCACE4D63E}"/>
          </ac:cxnSpMkLst>
        </pc:cxnChg>
      </pc:sldChg>
      <pc:sldChg chg="addSp delSp modSp add mod">
        <pc:chgData name="Kim Noni" userId="4f080a374946a681" providerId="LiveId" clId="{8095CF4F-06DD-4CFA-9142-F253AB2D28BB}" dt="2020-09-28T02:25:52.319" v="1872" actId="1036"/>
        <pc:sldMkLst>
          <pc:docMk/>
          <pc:sldMk cId="2474572144" sldId="260"/>
        </pc:sldMkLst>
        <pc:spChg chg="mod">
          <ac:chgData name="Kim Noni" userId="4f080a374946a681" providerId="LiveId" clId="{8095CF4F-06DD-4CFA-9142-F253AB2D28BB}" dt="2020-09-28T02:12:12.714" v="847"/>
          <ac:spMkLst>
            <pc:docMk/>
            <pc:sldMk cId="2474572144" sldId="260"/>
            <ac:spMk id="2" creationId="{FB6A383F-596D-4F21-B209-194F957D634F}"/>
          </ac:spMkLst>
        </pc:spChg>
        <pc:spChg chg="mod">
          <ac:chgData name="Kim Noni" userId="4f080a374946a681" providerId="LiveId" clId="{8095CF4F-06DD-4CFA-9142-F253AB2D28BB}" dt="2020-09-28T02:25:44.697" v="1852" actId="20577"/>
          <ac:spMkLst>
            <pc:docMk/>
            <pc:sldMk cId="2474572144" sldId="260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5" creationId="{FC1F23FA-3FB7-478B-8C9A-F836841A6D32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6" creationId="{9683E23A-348C-4FC2-A0B3-E6B878F32B18}"/>
          </ac:spMkLst>
        </pc:spChg>
        <pc:spChg chg="mod">
          <ac:chgData name="Kim Noni" userId="4f080a374946a681" providerId="LiveId" clId="{8095CF4F-06DD-4CFA-9142-F253AB2D28BB}" dt="2020-09-28T02:20:47.361" v="1274"/>
          <ac:spMkLst>
            <pc:docMk/>
            <pc:sldMk cId="2474572144" sldId="260"/>
            <ac:spMk id="20" creationId="{A711B663-19E6-4A3D-B444-74CB239DEF22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6" creationId="{86C84459-F1A3-4350-8227-A722C6B056D6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7" creationId="{ABF60FE6-119F-4E57-9C51-485AB403CA33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8" creationId="{D995F8D4-17A2-436D-8034-6F4C6E836E0F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4" creationId="{D1244FAD-9843-40C2-AFBE-B23B8A242B9E}"/>
          </ac:spMkLst>
        </pc:spChg>
        <pc:spChg chg="add del">
          <ac:chgData name="Kim Noni" userId="4f080a374946a681" providerId="LiveId" clId="{8095CF4F-06DD-4CFA-9142-F253AB2D28BB}" dt="2020-09-28T02:21:55.786" v="1367" actId="22"/>
          <ac:spMkLst>
            <pc:docMk/>
            <pc:sldMk cId="2474572144" sldId="260"/>
            <ac:spMk id="36" creationId="{D18DA4CC-0FAC-4C80-ABDF-4FA5C1E8784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8" creationId="{7B3CBD65-743C-4905-A9E9-A6C8407EEAF8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0" creationId="{3DF20DE1-EFC3-408B-AAA1-D276563F176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2" creationId="{C0CA5C6E-E4D3-4388-B47C-BE300768A1CF}"/>
          </ac:spMkLst>
        </pc:spChg>
        <pc:spChg chg="add del mod">
          <ac:chgData name="Kim Noni" userId="4f080a374946a681" providerId="LiveId" clId="{8095CF4F-06DD-4CFA-9142-F253AB2D28BB}" dt="2020-09-28T02:23:52.706" v="1687" actId="478"/>
          <ac:spMkLst>
            <pc:docMk/>
            <pc:sldMk cId="2474572144" sldId="260"/>
            <ac:spMk id="43" creationId="{4294B5A8-AFE7-4322-BFBE-BAC0E3DD0D5C}"/>
          </ac:spMkLst>
        </pc:spChg>
        <pc:grpChg chg="add del mod">
          <ac:chgData name="Kim Noni" userId="4f080a374946a681" providerId="LiveId" clId="{8095CF4F-06DD-4CFA-9142-F253AB2D28BB}" dt="2020-09-28T02:20:49.842" v="1275"/>
          <ac:grpSpMkLst>
            <pc:docMk/>
            <pc:sldMk cId="2474572144" sldId="260"/>
            <ac:grpSpMk id="19" creationId="{BCC364C2-16FA-4D9A-A55E-3729B338AFD6}"/>
          </ac:grpSpMkLst>
        </pc:grpChg>
        <pc:grpChg chg="add del mod">
          <ac:chgData name="Kim Noni" userId="4f080a374946a681" providerId="LiveId" clId="{8095CF4F-06DD-4CFA-9142-F253AB2D28BB}" dt="2020-09-28T02:21:07.607" v="1306"/>
          <ac:grpSpMkLst>
            <pc:docMk/>
            <pc:sldMk cId="2474572144" sldId="260"/>
            <ac:grpSpMk id="25" creationId="{BE94D35D-5845-4086-8113-E782AD34E70D}"/>
          </ac:grpSpMkLst>
        </pc:grpChg>
        <pc:grpChg chg="mod">
          <ac:chgData name="Kim Noni" userId="4f080a374946a681" providerId="LiveId" clId="{8095CF4F-06DD-4CFA-9142-F253AB2D28BB}" dt="2020-09-28T02:21:05.819" v="1305"/>
          <ac:grpSpMkLst>
            <pc:docMk/>
            <pc:sldMk cId="2474572144" sldId="260"/>
            <ac:grpSpMk id="29" creationId="{60182DE2-4DF0-4C9D-BC81-86A91937D5F1}"/>
          </ac:grpSpMkLst>
        </pc:grp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5" creationId="{983A4D63-86B5-4182-A199-9739179D4F01}"/>
          </ac:picMkLst>
        </pc:pic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6" creationId="{9DF1781E-BBD4-4482-8D4A-87B814FB5CA1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2" creationId="{F3DD2457-A400-445F-A79E-5576E3F6A3A6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4" creationId="{3404095B-DE47-472A-B26D-C4427F23A684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24" creationId="{1F8365CE-117B-48B6-88EC-FE81E3A4BB13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33" creationId="{00C71359-D279-4BAE-B5BE-E6B10275782F}"/>
          </ac:picMkLst>
        </pc:pic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7" creationId="{818A372D-7D26-4581-B458-25B22DC64645}"/>
          </ac:cxnSpMkLst>
        </pc:cxn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8" creationId="{1B5C46E6-2F75-4EAE-AE1F-9DDF38D40FB8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1" creationId="{65889649-D79E-4512-A500-7B767ACD2A42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2" creationId="{4B647A1A-F56F-4084-B4DF-062834E75640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0" creationId="{A0C1938A-2F91-425E-847D-A838313F5DBC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1" creationId="{07AC5403-40CA-451D-A5D9-FE0F0AE6ADBB}"/>
          </ac:cxnSpMkLst>
        </pc:cxnChg>
      </pc:sldChg>
      <pc:sldChg chg="addSp delSp modSp add mod">
        <pc:chgData name="Kim Noni" userId="4f080a374946a681" providerId="LiveId" clId="{8095CF4F-06DD-4CFA-9142-F253AB2D28BB}" dt="2020-09-28T02:36:02.625" v="2823" actId="113"/>
        <pc:sldMkLst>
          <pc:docMk/>
          <pc:sldMk cId="1315972213" sldId="261"/>
        </pc:sldMkLst>
        <pc:spChg chg="mod">
          <ac:chgData name="Kim Noni" userId="4f080a374946a681" providerId="LiveId" clId="{8095CF4F-06DD-4CFA-9142-F253AB2D28BB}" dt="2020-09-28T02:26:58.308" v="1895"/>
          <ac:spMkLst>
            <pc:docMk/>
            <pc:sldMk cId="1315972213" sldId="261"/>
            <ac:spMk id="2" creationId="{FB6A383F-596D-4F21-B209-194F957D634F}"/>
          </ac:spMkLst>
        </pc:spChg>
        <pc:spChg chg="add mod">
          <ac:chgData name="Kim Noni" userId="4f080a374946a681" providerId="LiveId" clId="{8095CF4F-06DD-4CFA-9142-F253AB2D28BB}" dt="2020-09-28T02:32:08.453" v="2255" actId="1036"/>
          <ac:spMkLst>
            <pc:docMk/>
            <pc:sldMk cId="1315972213" sldId="261"/>
            <ac:spMk id="7" creationId="{B8FB47FB-AF05-42F5-A3FE-152326473EB9}"/>
          </ac:spMkLst>
        </pc:spChg>
        <pc:spChg chg="add mod">
          <ac:chgData name="Kim Noni" userId="4f080a374946a681" providerId="LiveId" clId="{8095CF4F-06DD-4CFA-9142-F253AB2D28BB}" dt="2020-09-28T02:36:02.625" v="2823" actId="113"/>
          <ac:spMkLst>
            <pc:docMk/>
            <pc:sldMk cId="1315972213" sldId="261"/>
            <ac:spMk id="9" creationId="{5400F668-4148-4EDC-9A7A-57F763B9F0AA}"/>
          </ac:spMkLst>
        </pc:spChg>
        <pc:spChg chg="mod">
          <ac:chgData name="Kim Noni" userId="4f080a374946a681" providerId="LiveId" clId="{8095CF4F-06DD-4CFA-9142-F253AB2D28BB}" dt="2020-09-28T02:32:28.373" v="2257" actId="207"/>
          <ac:spMkLst>
            <pc:docMk/>
            <pc:sldMk cId="1315972213" sldId="261"/>
            <ac:spMk id="10" creationId="{629FD596-801A-47DE-A1B5-380F13F1CC5F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4" creationId="{D1244FAD-9843-40C2-AFBE-B23B8A242B9E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8" creationId="{7B3CBD65-743C-4905-A9E9-A6C8407EEAF8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0" creationId="{3DF20DE1-EFC3-408B-AAA1-D276563F1763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2" creationId="{C0CA5C6E-E4D3-4388-B47C-BE300768A1CF}"/>
          </ac:spMkLst>
        </pc:sp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2" creationId="{F3DD2457-A400-445F-A79E-5576E3F6A3A6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4" creationId="{3404095B-DE47-472A-B26D-C4427F23A684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24" creationId="{1F8365CE-117B-48B6-88EC-FE81E3A4BB13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33" creationId="{00C71359-D279-4BAE-B5BE-E6B10275782F}"/>
          </ac:picMkLst>
        </pc:picChg>
      </pc:sldChg>
      <pc:sldChg chg="modSp add mod">
        <pc:chgData name="Kim Noni" userId="4f080a374946a681" providerId="LiveId" clId="{8095CF4F-06DD-4CFA-9142-F253AB2D28BB}" dt="2020-09-28T02:36:24.369" v="2852"/>
        <pc:sldMkLst>
          <pc:docMk/>
          <pc:sldMk cId="368617290" sldId="262"/>
        </pc:sldMkLst>
        <pc:spChg chg="mod">
          <ac:chgData name="Kim Noni" userId="4f080a374946a681" providerId="LiveId" clId="{8095CF4F-06DD-4CFA-9142-F253AB2D28BB}" dt="2020-09-28T02:36:24.369" v="2852"/>
          <ac:spMkLst>
            <pc:docMk/>
            <pc:sldMk cId="368617290" sldId="262"/>
            <ac:spMk id="2" creationId="{FB6A383F-596D-4F21-B209-194F957D634F}"/>
          </ac:spMkLst>
        </pc:spChg>
      </pc:sldChg>
      <pc:sldMasterChg chg="modSp mod modSldLayout">
        <pc:chgData name="Kim Noni" userId="4f080a374946a681" providerId="LiveId" clId="{8095CF4F-06DD-4CFA-9142-F253AB2D28BB}" dt="2020-09-28T02:29:20.495" v="2146" actId="2711"/>
        <pc:sldMasterMkLst>
          <pc:docMk/>
          <pc:sldMasterMk cId="2597802287" sldId="2147483660"/>
        </pc:sldMasterMkLst>
        <pc:spChg chg="mod">
          <ac:chgData name="Kim Noni" userId="4f080a374946a681" providerId="LiveId" clId="{8095CF4F-06DD-4CFA-9142-F253AB2D28BB}" dt="2020-09-28T02:08:36.598" v="468" actId="1076"/>
          <ac:spMkLst>
            <pc:docMk/>
            <pc:sldMasterMk cId="2597802287" sldId="2147483660"/>
            <ac:spMk id="6" creationId="{00000000-0000-0000-0000-000000000000}"/>
          </ac:spMkLst>
        </pc:spChg>
        <pc:sldLayoutChg chg="modSp mod">
          <pc:chgData name="Kim Noni" userId="4f080a374946a681" providerId="LiveId" clId="{8095CF4F-06DD-4CFA-9142-F253AB2D28BB}" dt="2020-09-28T02:29:20.495" v="2146" actId="2711"/>
          <pc:sldLayoutMkLst>
            <pc:docMk/>
            <pc:sldMasterMk cId="2597802287" sldId="2147483660"/>
            <pc:sldLayoutMk cId="706145076" sldId="2147483667"/>
          </pc:sldLayoutMkLst>
          <pc:spChg chg="mod">
            <ac:chgData name="Kim Noni" userId="4f080a374946a681" providerId="LiveId" clId="{8095CF4F-06DD-4CFA-9142-F253AB2D28BB}" dt="2020-09-28T02:29:20.495" v="2146" actId="2711"/>
            <ac:spMkLst>
              <pc:docMk/>
              <pc:sldMasterMk cId="2597802287" sldId="2147483660"/>
              <pc:sldLayoutMk cId="706145076" sldId="2147483667"/>
              <ac:spMk id="4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AA919-26FE-4C52-B0E0-7D09526E0F83}" type="datetimeFigureOut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BB2D-21A6-4D12-B534-7D5E929C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dpeople.co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acebook.com/christiansecretforest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9415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7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5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5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75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59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39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7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68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교회에서는 공동체의 분열을 우려해 정치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경제 등 사회 이슈에 대한 토론을 교회의 구성원에게 권장하지 않기도 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그러다보면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세상을 하나님의 뜻에 맞게 이끌어가야 하는 크리스천들이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세상에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끌려다니게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되기 쉽습니다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서로의 생각을 자유롭게 나누는 커뮤니티를 통해 말씀에 기반한 올바른 통찰력을 가지고 결단하고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움직일 수 있는 원동력을 제공해야 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pPr algn="l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초대교회가 물리적인 거리에 기반한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지역교회였던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것과 달리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교통수단이 발달한 지금의 교회는 마음의 거리에 기반한 교회입니다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그래서 주일에는 한시간 넘게 대중교통을 타고 교회에 가기도 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  <a:p>
            <a:pPr algn="l"/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그러다보니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주중에는 만남이 쉽지 않고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교제하기위해서는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큰맘먹고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약속을 잡아야 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언제든지 나와 관심사가 비슷한 성도를 만날 수 있는 모임 플랫폼을 통해 성도들이 자주 교제하며 하나되는 기쁨을 누리도록 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도와야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endParaRPr lang="en-US" altLang="ko-KR" dirty="0"/>
          </a:p>
          <a:p>
            <a:pPr algn="l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"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그들 중에 부족한 것이 있는 사람은 한 사람도 없었습니다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때로는 밭이나 집이 있는 사람이 밭이나 집을 팔아 판 돈을 사도들에게 가져와 사도들의 발 앞에 놓았습니다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그러면 사도들은 그 돈을 필요한 사람들에게 각각 나누어 주었습니다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"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사도행전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34-35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봉사활동은 하나님이 선물로 주신 재능과 재물을 잘 사용해서 다른 사람의 필요를 채우는 것이다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기부단체를 통한 후원은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기부단체 운영비가 필요하고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후원자의 보람도 적음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(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중간단계 생략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algn="l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11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effectLst/>
                <a:ea typeface="Calibri" panose="020F0502020204030204" pitchFamily="34" charset="0"/>
                <a:hlinkClick r:id="rId3"/>
              </a:rPr>
              <a:t>https://www.godpeople.com/</a:t>
            </a:r>
            <a:r>
              <a:rPr lang="en-US" altLang="ko-KR" sz="1800" dirty="0">
                <a:effectLst/>
                <a:ea typeface="Calibri" panose="020F0502020204030204" pitchFamily="34" charset="0"/>
              </a:rPr>
              <a:t>?</a:t>
            </a:r>
          </a:p>
          <a:p>
            <a:r>
              <a:rPr lang="en-US" altLang="ko-KR" sz="1800" dirty="0">
                <a:effectLst/>
                <a:ea typeface="Calibri" panose="020F0502020204030204" pitchFamily="34" charset="0"/>
                <a:hlinkClick r:id="rId4"/>
              </a:rPr>
              <a:t>https://www.facebook.com/christiansecretforest/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18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98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275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122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58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7334-6504-4F16-8F54-2B9BD46EDE9B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1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0F25-8745-41DD-8358-8687A1143F20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DA4-D6F3-4586-8EB6-24BEFDA6AF85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97C4-0DF6-4A76-8DE7-431866CEFC08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9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895-0BFC-4C9F-BE1F-BD203B38C77E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7418-ABD9-4819-83A8-6D052E2B4C66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E94-DF28-48AE-B2DE-7A0D9AD011CA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8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511A-A241-47F9-A29D-436C1B870F3E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224C-21E5-4208-B753-D34DE6808D0B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31826" y="204934"/>
            <a:ext cx="2159143" cy="365125"/>
          </a:xfrm>
        </p:spPr>
        <p:txBody>
          <a:bodyPr/>
          <a:lstStyle>
            <a:lvl1pPr>
              <a:defRPr sz="24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F8FCCCF-A592-4BAD-9823-4AF0C2E072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B1BC-695F-4ABA-9CA5-16DB40881076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8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6CEF-084A-4C64-8731-C3A76B97C187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0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DB45-F958-4CB8-879A-77503D6C8495}" type="datetime1">
              <a:rPr lang="ko-KR" altLang="en-US" smtClean="0"/>
              <a:t>2021-01-01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7.png"/><Relationship Id="rId1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7.jpg"/><Relationship Id="rId12" Type="http://schemas.openxmlformats.org/officeDocument/2006/relationships/image" Target="../media/image6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jpeg"/><Relationship Id="rId15" Type="http://schemas.openxmlformats.org/officeDocument/2006/relationships/image" Target="../media/image9.png"/><Relationship Id="rId10" Type="http://schemas.openxmlformats.org/officeDocument/2006/relationships/image" Target="../media/image30.jpeg"/><Relationship Id="rId4" Type="http://schemas.openxmlformats.org/officeDocument/2006/relationships/image" Target="../media/image2.png"/><Relationship Id="rId9" Type="http://schemas.openxmlformats.org/officeDocument/2006/relationships/image" Target="../media/image29.jpeg"/><Relationship Id="rId1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5.jpe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5" Type="http://schemas.openxmlformats.org/officeDocument/2006/relationships/image" Target="../media/image37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5" Type="http://schemas.openxmlformats.org/officeDocument/2006/relationships/image" Target="../media/image40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jpe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2.wdp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B7AE0-3C47-4295-A34C-2F37826AF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37" y="2525087"/>
            <a:ext cx="8420100" cy="613211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에클레시아</a:t>
            </a:r>
            <a:r>
              <a:rPr lang="ko-KR" altLang="en-US" sz="28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지역공동체 페이지 구현 정보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63C51C-0B7E-4E21-B30E-7075F34AEDD6}"/>
              </a:ext>
            </a:extLst>
          </p:cNvPr>
          <p:cNvCxnSpPr>
            <a:cxnSpLocks/>
          </p:cNvCxnSpPr>
          <p:nvPr/>
        </p:nvCxnSpPr>
        <p:spPr>
          <a:xfrm>
            <a:off x="200573" y="3181926"/>
            <a:ext cx="686372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66CF322-4781-4626-86D2-CB401FBCE906}"/>
              </a:ext>
            </a:extLst>
          </p:cNvPr>
          <p:cNvCxnSpPr>
            <a:cxnSpLocks/>
          </p:cNvCxnSpPr>
          <p:nvPr/>
        </p:nvCxnSpPr>
        <p:spPr>
          <a:xfrm>
            <a:off x="7223138" y="3183725"/>
            <a:ext cx="240569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4309703-4197-4FA1-8326-64DAF6438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280" y="346512"/>
            <a:ext cx="1420844" cy="11941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9163EE-7805-4454-8721-DBFEE83FCE21}"/>
              </a:ext>
            </a:extLst>
          </p:cNvPr>
          <p:cNvSpPr txBox="1"/>
          <p:nvPr/>
        </p:nvSpPr>
        <p:spPr>
          <a:xfrm>
            <a:off x="7665265" y="2760578"/>
            <a:ext cx="188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2021-01-01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5BAD01-5CE4-4504-A8D6-E4DA3FA4AE21}"/>
              </a:ext>
            </a:extLst>
          </p:cNvPr>
          <p:cNvSpPr txBox="1"/>
          <p:nvPr/>
        </p:nvSpPr>
        <p:spPr>
          <a:xfrm>
            <a:off x="233842" y="4313340"/>
            <a:ext cx="8162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"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내가 너희를  사랑한 것 같이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너희도 서로 사랑하라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이것이 바로 내 계명이다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.”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요한복음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FAAEA28-F6EA-4B47-9F2D-E9483D26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36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개발 필요성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04334-325D-458C-883E-47E468BC3628}"/>
              </a:ext>
            </a:extLst>
          </p:cNvPr>
          <p:cNvSpPr txBox="1"/>
          <p:nvPr/>
        </p:nvSpPr>
        <p:spPr>
          <a:xfrm>
            <a:off x="255037" y="789995"/>
            <a:ext cx="895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앱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웹 조사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715F3B-B066-4AC6-8C3D-D81BF6A2A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14" y="1480895"/>
            <a:ext cx="924410" cy="9244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EB8F5E-028E-4355-AE59-886A0BA50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595" y="1352718"/>
            <a:ext cx="2640782" cy="11807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03FB2E-3C76-4E6B-B9CC-0A85F7FE83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879" y="1352718"/>
            <a:ext cx="2907895" cy="1101845"/>
          </a:xfrm>
          <a:prstGeom prst="rect">
            <a:avLst/>
          </a:prstGeom>
        </p:spPr>
      </p:pic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5A2B712-5C86-4C60-AAD7-33F24756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112504"/>
              </p:ext>
            </p:extLst>
          </p:nvPr>
        </p:nvGraphicFramePr>
        <p:xfrm>
          <a:off x="643392" y="1300311"/>
          <a:ext cx="8626554" cy="5077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445">
                  <a:extLst>
                    <a:ext uri="{9D8B030D-6E8A-4147-A177-3AD203B41FA5}">
                      <a16:colId xmlns:a16="http://schemas.microsoft.com/office/drawing/2014/main" val="3970026762"/>
                    </a:ext>
                  </a:extLst>
                </a:gridCol>
                <a:gridCol w="3688702">
                  <a:extLst>
                    <a:ext uri="{9D8B030D-6E8A-4147-A177-3AD203B41FA5}">
                      <a16:colId xmlns:a16="http://schemas.microsoft.com/office/drawing/2014/main" val="2498329035"/>
                    </a:ext>
                  </a:extLst>
                </a:gridCol>
                <a:gridCol w="3497407">
                  <a:extLst>
                    <a:ext uri="{9D8B030D-6E8A-4147-A177-3AD203B41FA5}">
                      <a16:colId xmlns:a16="http://schemas.microsoft.com/office/drawing/2014/main" val="2142438771"/>
                    </a:ext>
                  </a:extLst>
                </a:gridCol>
              </a:tblGrid>
              <a:tr h="126949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highlight>
                            <a:srgbClr val="0000FF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1365 </a:t>
                      </a:r>
                      <a:r>
                        <a:rPr lang="ko-KR" altLang="en-US" sz="2000" dirty="0" err="1">
                          <a:solidFill>
                            <a:schemeClr val="bg1"/>
                          </a:solidFill>
                          <a:highlight>
                            <a:srgbClr val="0000FF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자원봉사포털</a:t>
                      </a:r>
                      <a:endParaRPr lang="ko-KR" altLang="en-US" sz="2000" dirty="0">
                        <a:solidFill>
                          <a:schemeClr val="bg1"/>
                        </a:solidFill>
                        <a:highlight>
                          <a:srgbClr val="0000FF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kern="1200" noProof="0" dirty="0">
                          <a:solidFill>
                            <a:schemeClr val="bg1"/>
                          </a:solidFill>
                          <a:highlight>
                            <a:srgbClr val="0000FF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청소년 활동 정보 서비스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557687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특징</a:t>
                      </a:r>
                      <a:endParaRPr lang="ko-KR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행정안전부 자원봉사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기부 플랫폼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재능 봉사 플랫폼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38104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강점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국가에서 </a:t>
                      </a:r>
                      <a:r>
                        <a:rPr lang="ko-KR" altLang="en-US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운영하다보니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우리나라에서 자원봉사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기부처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연계가 가장 잘 되어있음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공인 실적확인서 발급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내가 도울 수 </a:t>
                      </a:r>
                      <a:r>
                        <a:rPr lang="ko-KR" altLang="en-US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있는걸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올릴 수 있음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504447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약점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재난 </a:t>
                      </a:r>
                      <a:r>
                        <a:rPr lang="ko-KR" altLang="en-US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피해돕기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봉사활동을 제외하면 실적 </a:t>
                      </a:r>
                      <a:r>
                        <a:rPr lang="ko-KR" altLang="en-US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올리기식의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봉사활동이 대부분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개인회원은 자신이 필요로 하는 봉사활동을 올릴 수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청소년 위주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230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52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마음 커뮤니티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뉴스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주요 뉴스에 대해 댓글을 달며 의견 공유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교계 신문과 연계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기독 신문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크리스천 투데이 등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이슈별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게시판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경제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연애 등 각종 게시판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개설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카테고리별 운영자 선정하여 카페처럼 운영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메인 페이지에 뜨거운 이슈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Application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메인 홈 화면 역할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App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업데이트 사항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핵심 철학 등 공유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청원 등 단체 행동 공지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예고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구성원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90%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이상이 동의 한 경우에만 수행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295F97C-72C3-450B-BAE2-2FB0057439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2" t="7679" r="29024" b="6124"/>
          <a:stretch/>
        </p:blipFill>
        <p:spPr bwMode="auto">
          <a:xfrm>
            <a:off x="10135942" y="1543559"/>
            <a:ext cx="2119312" cy="449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E058443-502A-45E4-B0A1-F0DE112EEA9E}"/>
              </a:ext>
            </a:extLst>
          </p:cNvPr>
          <p:cNvGrpSpPr/>
          <p:nvPr/>
        </p:nvGrpSpPr>
        <p:grpSpPr>
          <a:xfrm>
            <a:off x="10135942" y="880429"/>
            <a:ext cx="2820804" cy="5977571"/>
            <a:chOff x="3542598" y="805940"/>
            <a:chExt cx="2820804" cy="597757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C9C825BC-AF33-42E8-8614-7D1FCF9D8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9647274-688F-4DC6-8912-8CFB702C0755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4DE3B6C-C62A-488E-9551-C4E2802FD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▤         한 마음 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1925A17-981A-4254-B813-8DAF716185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510655" y="1543559"/>
            <a:ext cx="2601207" cy="408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2D190E-9BB9-4783-BCEF-34FA1562E783}"/>
              </a:ext>
            </a:extLst>
          </p:cNvPr>
          <p:cNvSpPr txBox="1"/>
          <p:nvPr/>
        </p:nvSpPr>
        <p:spPr>
          <a:xfrm>
            <a:off x="6510655" y="1952059"/>
            <a:ext cx="260120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실시간 랭킹 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 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기본소득 찬성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or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반대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A35B72-8A3D-46B5-B3D5-057961EACF2B}"/>
              </a:ext>
            </a:extLst>
          </p:cNvPr>
          <p:cNvCxnSpPr>
            <a:cxnSpLocks/>
          </p:cNvCxnSpPr>
          <p:nvPr/>
        </p:nvCxnSpPr>
        <p:spPr>
          <a:xfrm>
            <a:off x="6471245" y="2124473"/>
            <a:ext cx="268002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6368" y="2351080"/>
            <a:ext cx="2751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메인 뉴스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6CE1FE-5544-4C1F-963E-4E1B347CA415}"/>
              </a:ext>
            </a:extLst>
          </p:cNvPr>
          <p:cNvSpPr txBox="1"/>
          <p:nvPr/>
        </p:nvSpPr>
        <p:spPr>
          <a:xfrm>
            <a:off x="6436368" y="3563009"/>
            <a:ext cx="278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이슈 랭킹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54945D-EA2E-4316-83D5-929B36BB1A64}"/>
              </a:ext>
            </a:extLst>
          </p:cNvPr>
          <p:cNvSpPr txBox="1"/>
          <p:nvPr/>
        </p:nvSpPr>
        <p:spPr>
          <a:xfrm>
            <a:off x="6436368" y="4970014"/>
            <a:ext cx="278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C8BA4AF-BA07-4121-BE5B-ADB34A262EDD}"/>
              </a:ext>
            </a:extLst>
          </p:cNvPr>
          <p:cNvCxnSpPr>
            <a:cxnSpLocks/>
          </p:cNvCxnSpPr>
          <p:nvPr/>
        </p:nvCxnSpPr>
        <p:spPr>
          <a:xfrm>
            <a:off x="6471245" y="3568394"/>
            <a:ext cx="268002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98A4174-CCE2-4673-AF51-C6549F3EEB82}"/>
              </a:ext>
            </a:extLst>
          </p:cNvPr>
          <p:cNvCxnSpPr>
            <a:cxnSpLocks/>
          </p:cNvCxnSpPr>
          <p:nvPr/>
        </p:nvCxnSpPr>
        <p:spPr>
          <a:xfrm>
            <a:off x="6471245" y="4970014"/>
            <a:ext cx="268002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BA68F65B-10CC-431A-A7F2-99A135B20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645" y="2698196"/>
            <a:ext cx="602181" cy="6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F7582DF-AA7C-454E-9AA3-C86065D83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102" y="2697307"/>
            <a:ext cx="602181" cy="6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DD7A05-2F2E-4FA2-A33E-F4BBFA0F5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406" y="2695680"/>
            <a:ext cx="602181" cy="60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EAE2ED4-0FFC-43C0-B261-4FFF452782F8}"/>
              </a:ext>
            </a:extLst>
          </p:cNvPr>
          <p:cNvSpPr txBox="1"/>
          <p:nvPr/>
        </p:nvSpPr>
        <p:spPr>
          <a:xfrm>
            <a:off x="6670152" y="3286412"/>
            <a:ext cx="8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이재명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어쩌구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저쩌구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F48D60-23E9-4CE1-A1AE-2E32BE09C432}"/>
              </a:ext>
            </a:extLst>
          </p:cNvPr>
          <p:cNvSpPr txBox="1"/>
          <p:nvPr/>
        </p:nvSpPr>
        <p:spPr>
          <a:xfrm>
            <a:off x="7548076" y="3293046"/>
            <a:ext cx="8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공무원 피격 </a:t>
            </a:r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어쩌구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저쩌구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873845-EF99-4A1A-9FF9-664DAFFB7D5A}"/>
              </a:ext>
            </a:extLst>
          </p:cNvPr>
          <p:cNvSpPr txBox="1"/>
          <p:nvPr/>
        </p:nvSpPr>
        <p:spPr>
          <a:xfrm>
            <a:off x="8335625" y="3286412"/>
            <a:ext cx="819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친중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반중간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어쩌구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저쩌구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375E07-D243-4CC0-8596-BBD75836A1F4}"/>
              </a:ext>
            </a:extLst>
          </p:cNvPr>
          <p:cNvSpPr txBox="1"/>
          <p:nvPr/>
        </p:nvSpPr>
        <p:spPr>
          <a:xfrm>
            <a:off x="6696023" y="2660928"/>
            <a:ext cx="146542" cy="9233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3D5627-CA04-420C-B518-3257726B346A}"/>
              </a:ext>
            </a:extLst>
          </p:cNvPr>
          <p:cNvSpPr txBox="1"/>
          <p:nvPr/>
        </p:nvSpPr>
        <p:spPr>
          <a:xfrm>
            <a:off x="7579587" y="2660928"/>
            <a:ext cx="146542" cy="9233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106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49DCBC-06A4-48B7-B4F6-C2B40DA750F9}"/>
              </a:ext>
            </a:extLst>
          </p:cNvPr>
          <p:cNvSpPr txBox="1"/>
          <p:nvPr/>
        </p:nvSpPr>
        <p:spPr>
          <a:xfrm>
            <a:off x="8398942" y="2651373"/>
            <a:ext cx="146542" cy="9233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93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5AF0171-0A5C-4035-888E-93EBC59438F4}"/>
              </a:ext>
            </a:extLst>
          </p:cNvPr>
          <p:cNvSpPr txBox="1"/>
          <p:nvPr/>
        </p:nvSpPr>
        <p:spPr>
          <a:xfrm>
            <a:off x="6587231" y="3894379"/>
            <a:ext cx="2444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 [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경제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기본소득 찬성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or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반대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?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(453)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6BA877-B674-4B31-BF3B-D74914D9E540}"/>
              </a:ext>
            </a:extLst>
          </p:cNvPr>
          <p:cNvCxnSpPr>
            <a:cxnSpLocks/>
          </p:cNvCxnSpPr>
          <p:nvPr/>
        </p:nvCxnSpPr>
        <p:spPr>
          <a:xfrm>
            <a:off x="6619416" y="4155989"/>
            <a:ext cx="241226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C4501C0-AACF-457A-B2AA-9A5911AF45BD}"/>
              </a:ext>
            </a:extLst>
          </p:cNvPr>
          <p:cNvSpPr txBox="1"/>
          <p:nvPr/>
        </p:nvSpPr>
        <p:spPr>
          <a:xfrm>
            <a:off x="6587230" y="4161202"/>
            <a:ext cx="25246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 [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연애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논 크리스천과 연애하는 사람 다 들어와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(385)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5B15883C-1488-4169-A79D-ADBA79B4C01D}"/>
              </a:ext>
            </a:extLst>
          </p:cNvPr>
          <p:cNvCxnSpPr>
            <a:cxnSpLocks/>
          </p:cNvCxnSpPr>
          <p:nvPr/>
        </p:nvCxnSpPr>
        <p:spPr>
          <a:xfrm>
            <a:off x="6619415" y="4568862"/>
            <a:ext cx="241226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C77F0DE-B74D-4D2A-940A-98F567C7F7FB}"/>
              </a:ext>
            </a:extLst>
          </p:cNvPr>
          <p:cNvSpPr txBox="1"/>
          <p:nvPr/>
        </p:nvSpPr>
        <p:spPr>
          <a:xfrm>
            <a:off x="6587230" y="4579807"/>
            <a:ext cx="25246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3.  [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정신에 대하여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(137)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4EE95590-708B-4FF7-A432-07394B558650}"/>
              </a:ext>
            </a:extLst>
          </p:cNvPr>
          <p:cNvCxnSpPr>
            <a:cxnSpLocks/>
          </p:cNvCxnSpPr>
          <p:nvPr/>
        </p:nvCxnSpPr>
        <p:spPr>
          <a:xfrm>
            <a:off x="6619415" y="4841417"/>
            <a:ext cx="241226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C4AAE346-49B0-42D9-BBFC-9A556B7903CD}"/>
              </a:ext>
            </a:extLst>
          </p:cNvPr>
          <p:cNvSpPr txBox="1"/>
          <p:nvPr/>
        </p:nvSpPr>
        <p:spPr>
          <a:xfrm>
            <a:off x="6587231" y="5288936"/>
            <a:ext cx="2444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1.  [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음식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파김치 담가봤어요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~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(2)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32A9BD8-A14C-43BB-997F-36801EA1F9A6}"/>
              </a:ext>
            </a:extLst>
          </p:cNvPr>
          <p:cNvCxnSpPr>
            <a:cxnSpLocks/>
          </p:cNvCxnSpPr>
          <p:nvPr/>
        </p:nvCxnSpPr>
        <p:spPr>
          <a:xfrm>
            <a:off x="6619416" y="5550546"/>
            <a:ext cx="2412265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C356A99-703D-4BAB-8DEC-354E1F221264}"/>
              </a:ext>
            </a:extLst>
          </p:cNvPr>
          <p:cNvSpPr txBox="1"/>
          <p:nvPr/>
        </p:nvSpPr>
        <p:spPr>
          <a:xfrm>
            <a:off x="6587230" y="5555759"/>
            <a:ext cx="25246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2.  [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대학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수능 망함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믿음 흔들림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r>
              <a:rPr lang="ko-KR" altLang="en-US" sz="11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뭐라도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말해주세요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.. </a:t>
            </a:r>
            <a:r>
              <a:rPr lang="ko-KR" altLang="en-US" sz="11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ㅜㅜ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(10)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3A57236-11CB-496D-A599-AFFC117824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6344" y="5195239"/>
            <a:ext cx="363745" cy="373779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6504220" y="6101779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62F0D1C-7397-4BCE-9E86-C1F18ED223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29798" y="7880"/>
            <a:ext cx="3250406" cy="6858000"/>
          </a:xfrm>
          <a:prstGeom prst="rect">
            <a:avLst/>
          </a:prstGeom>
        </p:spPr>
      </p:pic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C68C799-1D7C-4778-A6A1-E9E69BF3B634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4A636B35-0C40-4D74-B2A1-5495E87B704C}"/>
              </a:ext>
            </a:extLst>
          </p:cNvPr>
          <p:cNvCxnSpPr>
            <a:cxnSpLocks/>
          </p:cNvCxnSpPr>
          <p:nvPr/>
        </p:nvCxnSpPr>
        <p:spPr>
          <a:xfrm>
            <a:off x="6471246" y="2403753"/>
            <a:ext cx="268002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3FE300-CB99-44A9-A523-1218676FA231}"/>
              </a:ext>
            </a:extLst>
          </p:cNvPr>
          <p:cNvSpPr txBox="1"/>
          <p:nvPr/>
        </p:nvSpPr>
        <p:spPr>
          <a:xfrm>
            <a:off x="6434718" y="2163935"/>
            <a:ext cx="2751670" cy="2154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업데이트 안내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App Release 1.1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583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마음 커뮤니티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사용자가 카테고리 개설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요청시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검토 후 개설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즐겨찾기 등록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16E7F139-DACA-4419-828D-53D158336F8A}"/>
              </a:ext>
            </a:extLst>
          </p:cNvPr>
          <p:cNvGrpSpPr/>
          <p:nvPr/>
        </p:nvGrpSpPr>
        <p:grpSpPr>
          <a:xfrm>
            <a:off x="13495595" y="769806"/>
            <a:ext cx="2820804" cy="5977571"/>
            <a:chOff x="3542598" y="805940"/>
            <a:chExt cx="2820804" cy="5977571"/>
          </a:xfrm>
        </p:grpSpPr>
        <p:pic>
          <p:nvPicPr>
            <p:cNvPr id="77" name="Picture 2">
              <a:extLst>
                <a:ext uri="{FF2B5EF4-FFF2-40B4-BE49-F238E27FC236}">
                  <a16:creationId xmlns:a16="http://schemas.microsoft.com/office/drawing/2014/main" id="{075670FE-DA76-4CC3-84E6-A1841098F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366B62ED-0EFA-42AA-9769-04EC44FCFDAC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5617430-BE0E-4376-BB63-64EDD2E32698}"/>
              </a:ext>
            </a:extLst>
          </p:cNvPr>
          <p:cNvGrpSpPr/>
          <p:nvPr/>
        </p:nvGrpSpPr>
        <p:grpSpPr>
          <a:xfrm>
            <a:off x="10199893" y="766824"/>
            <a:ext cx="2820804" cy="5977571"/>
            <a:chOff x="3542598" y="805940"/>
            <a:chExt cx="2820804" cy="5977571"/>
          </a:xfrm>
        </p:grpSpPr>
        <p:pic>
          <p:nvPicPr>
            <p:cNvPr id="80" name="Picture 2">
              <a:extLst>
                <a:ext uri="{FF2B5EF4-FFF2-40B4-BE49-F238E27FC236}">
                  <a16:creationId xmlns:a16="http://schemas.microsoft.com/office/drawing/2014/main" id="{D5E38278-37A1-479F-8BA9-CA7559FB6E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23AB167A-2CDA-450C-8171-4A8654AEBACE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54180BFD-845B-42FB-B954-D56CD49E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F7864B8E-E086-4AD1-AC18-552058FD71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4576" y="877963"/>
            <a:ext cx="2740340" cy="5781816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D0F03E7C-3442-4CDC-A3F6-03929C38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3540" y="852918"/>
            <a:ext cx="2749092" cy="58002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A86C89-D1C5-4A44-8BE5-78815FF8E3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5874" y="2065086"/>
            <a:ext cx="3455095" cy="33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 공동체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관리 플랫폼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관심사별 모임 운영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태그형식 관심사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관심사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사용자가 직접 입력하여 생성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태그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이름으로 검색 가능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내 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가입한 모임 정보 표시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추천 모임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사용자가 입력한 지역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관심사를 토대로 모임 추천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지역공동체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41925A17-981A-4254-B813-8DAF716185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510655" y="1543559"/>
            <a:ext cx="2601207" cy="4085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3620" y="1978423"/>
            <a:ext cx="2751670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공동체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037620" y="6101779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기타 아이콘">
            <a:extLst>
              <a:ext uri="{FF2B5EF4-FFF2-40B4-BE49-F238E27FC236}">
                <a16:creationId xmlns:a16="http://schemas.microsoft.com/office/drawing/2014/main" id="{27C4A6C4-5A75-4C8D-9CBB-DB8FAAE07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359" y="2286200"/>
            <a:ext cx="659005" cy="65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714CE4-EBFF-47D7-9DB4-708EFD94918E}"/>
              </a:ext>
            </a:extLst>
          </p:cNvPr>
          <p:cNvSpPr txBox="1"/>
          <p:nvPr/>
        </p:nvSpPr>
        <p:spPr>
          <a:xfrm>
            <a:off x="6532733" y="2377440"/>
            <a:ext cx="197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남양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  <a:r>
              <a:rPr lang="ko-KR" altLang="en-US" sz="11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우쿨룰루랄라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5ACF42-A185-4229-84DD-57FDC6CC5FC0}"/>
              </a:ext>
            </a:extLst>
          </p:cNvPr>
          <p:cNvSpPr txBox="1"/>
          <p:nvPr/>
        </p:nvSpPr>
        <p:spPr>
          <a:xfrm>
            <a:off x="6532733" y="2721113"/>
            <a:ext cx="1973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우쿨렐레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연습 인증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 </a:t>
            </a:r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우쿨렐레와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떠나는 찬양여행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F384472B-1B2A-4AAB-9613-6F5B1EBC94AA}"/>
              </a:ext>
            </a:extLst>
          </p:cNvPr>
          <p:cNvCxnSpPr>
            <a:cxnSpLocks/>
          </p:cNvCxnSpPr>
          <p:nvPr/>
        </p:nvCxnSpPr>
        <p:spPr>
          <a:xfrm>
            <a:off x="6471245" y="3057927"/>
            <a:ext cx="268002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DC35A00F-A949-433F-B305-92D40F693D20}"/>
              </a:ext>
            </a:extLst>
          </p:cNvPr>
          <p:cNvCxnSpPr>
            <a:cxnSpLocks/>
          </p:cNvCxnSpPr>
          <p:nvPr/>
        </p:nvCxnSpPr>
        <p:spPr>
          <a:xfrm>
            <a:off x="6469086" y="3852944"/>
            <a:ext cx="268002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2E0ABFB-4712-4A2D-ABE2-5C1102C771D8}"/>
              </a:ext>
            </a:extLst>
          </p:cNvPr>
          <p:cNvSpPr txBox="1"/>
          <p:nvPr/>
        </p:nvSpPr>
        <p:spPr>
          <a:xfrm>
            <a:off x="6634110" y="2642072"/>
            <a:ext cx="311996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8C1700-141C-48EB-903E-AAC9501A527C}"/>
              </a:ext>
            </a:extLst>
          </p:cNvPr>
          <p:cNvSpPr txBox="1"/>
          <p:nvPr/>
        </p:nvSpPr>
        <p:spPr>
          <a:xfrm>
            <a:off x="7004370" y="2642428"/>
            <a:ext cx="187005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EE76E4-17B8-4A00-B206-1DB970453B3F}"/>
              </a:ext>
            </a:extLst>
          </p:cNvPr>
          <p:cNvSpPr txBox="1"/>
          <p:nvPr/>
        </p:nvSpPr>
        <p:spPr>
          <a:xfrm>
            <a:off x="7251787" y="2644467"/>
            <a:ext cx="187005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B2507-B1B3-498D-A496-343FFD3C099A}"/>
              </a:ext>
            </a:extLst>
          </p:cNvPr>
          <p:cNvSpPr txBox="1"/>
          <p:nvPr/>
        </p:nvSpPr>
        <p:spPr>
          <a:xfrm>
            <a:off x="6510655" y="3126285"/>
            <a:ext cx="197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377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크리스천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(4)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7040E4-42EF-4658-97DC-EABDA16183B7}"/>
              </a:ext>
            </a:extLst>
          </p:cNvPr>
          <p:cNvSpPr txBox="1"/>
          <p:nvPr/>
        </p:nvSpPr>
        <p:spPr>
          <a:xfrm>
            <a:off x="6510655" y="3469958"/>
            <a:ext cx="1973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377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크리스천님들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오세요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ㅎㅎ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우산없이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놀러가기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 </a:t>
            </a:r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초막골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산책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가끔 같이 밥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4D7BF-83FC-4842-847D-EE2AF429ECAE}"/>
              </a:ext>
            </a:extLst>
          </p:cNvPr>
          <p:cNvSpPr txBox="1"/>
          <p:nvPr/>
        </p:nvSpPr>
        <p:spPr>
          <a:xfrm>
            <a:off x="6612032" y="3390917"/>
            <a:ext cx="311996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기도나눔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1F438E-56ED-4E5D-9BBC-2DA5029CAAB8}"/>
              </a:ext>
            </a:extLst>
          </p:cNvPr>
          <p:cNvSpPr txBox="1"/>
          <p:nvPr/>
        </p:nvSpPr>
        <p:spPr>
          <a:xfrm>
            <a:off x="6982292" y="3391273"/>
            <a:ext cx="187005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산책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69A4D4-063A-403A-BEE3-1218DF615456}"/>
              </a:ext>
            </a:extLst>
          </p:cNvPr>
          <p:cNvSpPr txBox="1"/>
          <p:nvPr/>
        </p:nvSpPr>
        <p:spPr>
          <a:xfrm>
            <a:off x="7229709" y="3393312"/>
            <a:ext cx="187005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다과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56557C3-353A-45FF-B8E3-6D959C8F58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84122" y="3330379"/>
            <a:ext cx="627105" cy="29813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BE4FBE6-3F5C-47DF-84F9-EF08C7C55B14}"/>
              </a:ext>
            </a:extLst>
          </p:cNvPr>
          <p:cNvSpPr txBox="1"/>
          <p:nvPr/>
        </p:nvSpPr>
        <p:spPr>
          <a:xfrm>
            <a:off x="8451519" y="3328399"/>
            <a:ext cx="67656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소월</a:t>
            </a:r>
            <a:b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377</a:t>
            </a:r>
            <a:r>
              <a:rPr lang="ko-KR" altLang="en-US" sz="10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8BBDFC-0297-4664-AB48-C6AC3662376B}"/>
              </a:ext>
            </a:extLst>
          </p:cNvPr>
          <p:cNvSpPr txBox="1"/>
          <p:nvPr/>
        </p:nvSpPr>
        <p:spPr>
          <a:xfrm>
            <a:off x="6433620" y="3939670"/>
            <a:ext cx="2751670" cy="30777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추천 공동체</a:t>
            </a: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E6147355-CA8E-493D-82AE-30D5107BCE46}"/>
              </a:ext>
            </a:extLst>
          </p:cNvPr>
          <p:cNvCxnSpPr>
            <a:cxnSpLocks/>
          </p:cNvCxnSpPr>
          <p:nvPr/>
        </p:nvCxnSpPr>
        <p:spPr>
          <a:xfrm>
            <a:off x="6442757" y="5016686"/>
            <a:ext cx="268002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A0A0BF2-F4A0-45AB-AE30-3B8EBCBA5B8D}"/>
              </a:ext>
            </a:extLst>
          </p:cNvPr>
          <p:cNvSpPr txBox="1"/>
          <p:nvPr/>
        </p:nvSpPr>
        <p:spPr>
          <a:xfrm>
            <a:off x="6453846" y="4290027"/>
            <a:ext cx="1938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베이킹 선교회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(5)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8FB6DD3-2DD1-495A-B01F-01DBD03F3A9F}"/>
              </a:ext>
            </a:extLst>
          </p:cNvPr>
          <p:cNvSpPr txBox="1"/>
          <p:nvPr/>
        </p:nvSpPr>
        <p:spPr>
          <a:xfrm>
            <a:off x="6453846" y="4633700"/>
            <a:ext cx="1973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떡을 </a:t>
            </a:r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나눠주신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예수님처럼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취미로 만든 베이커리로 이웃에게 사랑을 전합니다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1659782-9AEF-4A3E-AF5B-1F4E9694BD51}"/>
              </a:ext>
            </a:extLst>
          </p:cNvPr>
          <p:cNvSpPr txBox="1"/>
          <p:nvPr/>
        </p:nvSpPr>
        <p:spPr>
          <a:xfrm>
            <a:off x="6555223" y="4554659"/>
            <a:ext cx="187005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전도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67F67ED-D41B-47CF-9256-B146EF1D2256}"/>
              </a:ext>
            </a:extLst>
          </p:cNvPr>
          <p:cNvSpPr txBox="1"/>
          <p:nvPr/>
        </p:nvSpPr>
        <p:spPr>
          <a:xfrm>
            <a:off x="6795287" y="4552907"/>
            <a:ext cx="187005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요리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24E4BF-0FC2-4207-B5BB-2122EC2E046E}"/>
              </a:ext>
            </a:extLst>
          </p:cNvPr>
          <p:cNvSpPr txBox="1"/>
          <p:nvPr/>
        </p:nvSpPr>
        <p:spPr>
          <a:xfrm>
            <a:off x="7034913" y="4550853"/>
            <a:ext cx="187005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다과</a:t>
            </a:r>
          </a:p>
        </p:txBody>
      </p:sp>
      <p:pic>
        <p:nvPicPr>
          <p:cNvPr id="2054" name="Picture 6" descr="스콘 만들기 황금레시피 / 영국식 플레인스콘 만드는법 / 시행착오 생크림스콘 : 네이버 블로그">
            <a:extLst>
              <a:ext uri="{FF2B5EF4-FFF2-40B4-BE49-F238E27FC236}">
                <a16:creationId xmlns:a16="http://schemas.microsoft.com/office/drawing/2014/main" id="{EEC34A3C-6C8B-4F30-B8F3-9BF4F17C1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11288" r="13628" b="12573"/>
          <a:stretch/>
        </p:blipFill>
        <p:spPr bwMode="auto">
          <a:xfrm>
            <a:off x="8527908" y="4368678"/>
            <a:ext cx="561979" cy="41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4A889862-EA8A-42B2-908C-8A5E4A651C14}"/>
              </a:ext>
            </a:extLst>
          </p:cNvPr>
          <p:cNvCxnSpPr>
            <a:cxnSpLocks/>
          </p:cNvCxnSpPr>
          <p:nvPr/>
        </p:nvCxnSpPr>
        <p:spPr>
          <a:xfrm>
            <a:off x="6433018" y="5779097"/>
            <a:ext cx="2680026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F03008D2-A96E-48D7-A96D-C4D5DC060A6E}"/>
              </a:ext>
            </a:extLst>
          </p:cNvPr>
          <p:cNvSpPr txBox="1"/>
          <p:nvPr/>
        </p:nvSpPr>
        <p:spPr>
          <a:xfrm>
            <a:off x="6444107" y="5052438"/>
            <a:ext cx="1938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운정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파주민턴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배드민턴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(11)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3E6BB91-DF5B-43FD-8474-596C49B5B24D}"/>
              </a:ext>
            </a:extLst>
          </p:cNvPr>
          <p:cNvSpPr txBox="1"/>
          <p:nvPr/>
        </p:nvSpPr>
        <p:spPr>
          <a:xfrm>
            <a:off x="6444107" y="5396111"/>
            <a:ext cx="1973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운정역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근처 배드민턴장에서 같이 클리어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이상 랠리 </a:t>
            </a:r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가능하신분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모집합니다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8B46806-61F1-435C-88CC-AC77421EA4DD}"/>
              </a:ext>
            </a:extLst>
          </p:cNvPr>
          <p:cNvSpPr txBox="1"/>
          <p:nvPr/>
        </p:nvSpPr>
        <p:spPr>
          <a:xfrm>
            <a:off x="6545484" y="5317070"/>
            <a:ext cx="187005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A9335BD-8412-4EC1-B334-F2F78AE5BFD0}"/>
              </a:ext>
            </a:extLst>
          </p:cNvPr>
          <p:cNvSpPr txBox="1"/>
          <p:nvPr/>
        </p:nvSpPr>
        <p:spPr>
          <a:xfrm>
            <a:off x="6785548" y="5315318"/>
            <a:ext cx="383749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배드민턴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3C50DA3-370F-4A0D-98BF-3B0B99D269B0}"/>
              </a:ext>
            </a:extLst>
          </p:cNvPr>
          <p:cNvSpPr txBox="1"/>
          <p:nvPr/>
        </p:nvSpPr>
        <p:spPr>
          <a:xfrm>
            <a:off x="7226454" y="5316375"/>
            <a:ext cx="187005" cy="9233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친목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3D7CDBA-DB60-47B4-862F-A03AAAD800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030" y="5091809"/>
            <a:ext cx="680791" cy="6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5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173D4C-0C3F-4EC2-B324-DF9A8DBD1509}"/>
              </a:ext>
            </a:extLst>
          </p:cNvPr>
          <p:cNvGrpSpPr/>
          <p:nvPr/>
        </p:nvGrpSpPr>
        <p:grpSpPr>
          <a:xfrm>
            <a:off x="2299374" y="796539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     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98" name="Picture 2" descr="버터링 만들기_집에서 만드는 홈베이킹 버터링 편 고상진 - YouTube">
              <a:extLst>
                <a:ext uri="{FF2B5EF4-FFF2-40B4-BE49-F238E27FC236}">
                  <a16:creationId xmlns:a16="http://schemas.microsoft.com/office/drawing/2014/main" id="{DFD99A98-A3ED-4E0B-97EF-C11C32EF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5" y="1499143"/>
              <a:ext cx="2769040" cy="155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718B35-9793-4D29-B318-FD7D53D814CF}"/>
                </a:ext>
              </a:extLst>
            </p:cNvPr>
            <p:cNvSpPr txBox="1"/>
            <p:nvPr/>
          </p:nvSpPr>
          <p:spPr>
            <a:xfrm>
              <a:off x="6433620" y="3056727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홈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게시글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    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0C452-EEBB-4CA9-AFDF-50E5E2D6A956}"/>
                </a:ext>
              </a:extLst>
            </p:cNvPr>
            <p:cNvSpPr txBox="1"/>
            <p:nvPr/>
          </p:nvSpPr>
          <p:spPr>
            <a:xfrm>
              <a:off x="6426264" y="3383280"/>
              <a:ext cx="275902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 베이킹 선교회</a:t>
              </a:r>
              <a:endPara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주요활동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요양원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청소년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노숙인 베이커리 나눔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베이킹 정보 공유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1141A93-84C1-43CE-8B36-46D7C41DF5A5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5322433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AB8E2-FB53-412B-A39D-C0B233194E1C}"/>
                </a:ext>
              </a:extLst>
            </p:cNvPr>
            <p:cNvSpPr txBox="1"/>
            <p:nvPr/>
          </p:nvSpPr>
          <p:spPr>
            <a:xfrm>
              <a:off x="722134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멤버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B86F9-F69E-49A6-A8BD-FC9B8D8DD468}"/>
                </a:ext>
              </a:extLst>
            </p:cNvPr>
            <p:cNvSpPr txBox="1"/>
            <p:nvPr/>
          </p:nvSpPr>
          <p:spPr>
            <a:xfrm>
              <a:off x="8278750" y="348845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A8087-62E9-473E-BAF4-3088001D61FA}"/>
                </a:ext>
              </a:extLst>
            </p:cNvPr>
            <p:cNvSpPr txBox="1"/>
            <p:nvPr/>
          </p:nvSpPr>
          <p:spPr>
            <a:xfrm>
              <a:off x="8518814" y="348670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6AF6C-DC56-4AF4-8547-8F2048030C40}"/>
                </a:ext>
              </a:extLst>
            </p:cNvPr>
            <p:cNvSpPr txBox="1"/>
            <p:nvPr/>
          </p:nvSpPr>
          <p:spPr>
            <a:xfrm>
              <a:off x="8758440" y="348464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DDF2BC-6139-4EEC-B094-3A21F5FF3A1E}"/>
                </a:ext>
              </a:extLst>
            </p:cNvPr>
            <p:cNvSpPr txBox="1"/>
            <p:nvPr/>
          </p:nvSpPr>
          <p:spPr>
            <a:xfrm>
              <a:off x="6491586" y="5047035"/>
              <a:ext cx="1871363" cy="2539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가입하기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0E107-3A7D-4611-8E71-C3AD41EE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37424" y="5393158"/>
              <a:ext cx="451912" cy="4882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C69BCD-7EED-46BA-BCCA-11D644936B83}"/>
                </a:ext>
              </a:extLst>
            </p:cNvPr>
            <p:cNvSpPr txBox="1"/>
            <p:nvPr/>
          </p:nvSpPr>
          <p:spPr>
            <a:xfrm>
              <a:off x="7014130" y="549411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pic>
          <p:nvPicPr>
            <p:cNvPr id="4100" name="Picture 4" descr="호빵맨 - Home | Facebook">
              <a:extLst>
                <a:ext uri="{FF2B5EF4-FFF2-40B4-BE49-F238E27FC236}">
                  <a16:creationId xmlns:a16="http://schemas.microsoft.com/office/drawing/2014/main" id="{A0E84508-9815-4C58-8CD6-22B76F7F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694" y="5419310"/>
              <a:ext cx="424005" cy="4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148C8F-3DE0-4B79-B3C0-2389A06CB4A2}"/>
                </a:ext>
              </a:extLst>
            </p:cNvPr>
            <p:cNvSpPr txBox="1"/>
            <p:nvPr/>
          </p:nvSpPr>
          <p:spPr>
            <a:xfrm>
              <a:off x="8269558" y="5505811"/>
              <a:ext cx="87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55783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56138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공동체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56138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F2FDF3-B506-4093-A015-2651C43794C5}"/>
              </a:ext>
            </a:extLst>
          </p:cNvPr>
          <p:cNvSpPr txBox="1"/>
          <p:nvPr/>
        </p:nvSpPr>
        <p:spPr>
          <a:xfrm>
            <a:off x="5613817" y="606050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3C10DE3-5A76-4537-B703-36356499E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9454" y="6150274"/>
            <a:ext cx="141745" cy="21651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7655763-5FA2-486E-AD80-C8A71D0BB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814" y="6131102"/>
            <a:ext cx="236760" cy="25700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714CF83-D417-478C-964F-1784186844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0182" y="6117815"/>
            <a:ext cx="311064" cy="260892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34CEBD3-528B-4756-AD36-C0BDD4C786D7}"/>
              </a:ext>
            </a:extLst>
          </p:cNvPr>
          <p:cNvSpPr/>
          <p:nvPr/>
        </p:nvSpPr>
        <p:spPr>
          <a:xfrm>
            <a:off x="6215069" y="610346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87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AA5512-1937-4D57-95A7-E0922299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850459" y="610333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알람 경보, 종, 알, 반지 아이콘">
            <a:extLst>
              <a:ext uri="{FF2B5EF4-FFF2-40B4-BE49-F238E27FC236}">
                <a16:creationId xmlns:a16="http://schemas.microsoft.com/office/drawing/2014/main" id="{1D4B20E4-26EC-41FD-87A5-1F270A3C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98" y="613884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915B83B-69FE-42A2-AD2C-9EB3701C12A0}"/>
              </a:ext>
            </a:extLst>
          </p:cNvPr>
          <p:cNvCxnSpPr>
            <a:cxnSpLocks/>
          </p:cNvCxnSpPr>
          <p:nvPr/>
        </p:nvCxnSpPr>
        <p:spPr>
          <a:xfrm>
            <a:off x="5648694" y="603628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93881-8B43-4A99-9C46-DF1C933A133A}"/>
              </a:ext>
            </a:extLst>
          </p:cNvPr>
          <p:cNvSpPr txBox="1"/>
          <p:nvPr/>
        </p:nvSpPr>
        <p:spPr>
          <a:xfrm>
            <a:off x="5611069" y="1587041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A7C8064-1024-4ED9-BBBC-7F45BD3E8173}"/>
              </a:ext>
            </a:extLst>
          </p:cNvPr>
          <p:cNvCxnSpPr>
            <a:cxnSpLocks/>
          </p:cNvCxnSpPr>
          <p:nvPr/>
        </p:nvCxnSpPr>
        <p:spPr>
          <a:xfrm>
            <a:off x="5721265" y="2285570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802AD4-47CA-4F2E-A086-3C0B6C15A8D7}"/>
              </a:ext>
            </a:extLst>
          </p:cNvPr>
          <p:cNvSpPr txBox="1"/>
          <p:nvPr/>
        </p:nvSpPr>
        <p:spPr>
          <a:xfrm>
            <a:off x="5612725" y="2397588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설명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F03DE74-E11E-4896-B887-DFA271C8A574}"/>
              </a:ext>
            </a:extLst>
          </p:cNvPr>
          <p:cNvSpPr/>
          <p:nvPr/>
        </p:nvSpPr>
        <p:spPr>
          <a:xfrm>
            <a:off x="5667285" y="2776289"/>
            <a:ext cx="2652557" cy="82823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5BF5C-5631-42FA-9119-E841873AB34D}"/>
              </a:ext>
            </a:extLst>
          </p:cNvPr>
          <p:cNvSpPr txBox="1"/>
          <p:nvPr/>
        </p:nvSpPr>
        <p:spPr>
          <a:xfrm>
            <a:off x="5600536" y="3725142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0A341-26C6-4F19-8C66-2CA59D1A58B2}"/>
              </a:ext>
            </a:extLst>
          </p:cNvPr>
          <p:cNvSpPr txBox="1"/>
          <p:nvPr/>
        </p:nvSpPr>
        <p:spPr>
          <a:xfrm>
            <a:off x="5600536" y="4561986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348F837-1B95-4C40-B3C2-8AB97E8CA16E}"/>
              </a:ext>
            </a:extLst>
          </p:cNvPr>
          <p:cNvCxnSpPr>
            <a:cxnSpLocks/>
          </p:cNvCxnSpPr>
          <p:nvPr/>
        </p:nvCxnSpPr>
        <p:spPr>
          <a:xfrm>
            <a:off x="5721265" y="4408486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5721265" y="197886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나에게로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오라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661557-3107-430E-8CF4-5D3E677F569B}"/>
              </a:ext>
            </a:extLst>
          </p:cNvPr>
          <p:cNvSpPr txBox="1"/>
          <p:nvPr/>
        </p:nvSpPr>
        <p:spPr>
          <a:xfrm>
            <a:off x="5667284" y="2800024"/>
            <a:ext cx="2652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러셀커크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읽으며 함께 의견을 나눕니다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깨어 준비하고자 하는 성도님들 오세요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77B29-DBE4-46CD-B7D0-F96526F5CD2A}"/>
              </a:ext>
            </a:extLst>
          </p:cNvPr>
          <p:cNvSpPr txBox="1"/>
          <p:nvPr/>
        </p:nvSpPr>
        <p:spPr>
          <a:xfrm>
            <a:off x="5721265" y="4117099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 군포시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275D823-8E9B-41AC-A4CB-51ECCC66DE53}"/>
              </a:ext>
            </a:extLst>
          </p:cNvPr>
          <p:cNvCxnSpPr>
            <a:cxnSpLocks/>
          </p:cNvCxnSpPr>
          <p:nvPr/>
        </p:nvCxnSpPr>
        <p:spPr>
          <a:xfrm>
            <a:off x="5710986" y="5228229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0873D2F-998F-4FD1-BBD4-BEA166960B13}"/>
              </a:ext>
            </a:extLst>
          </p:cNvPr>
          <p:cNvSpPr txBox="1"/>
          <p:nvPr/>
        </p:nvSpPr>
        <p:spPr>
          <a:xfrm>
            <a:off x="7914106" y="4900540"/>
            <a:ext cx="27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9A73DA-8265-4581-B9B7-310493639186}"/>
              </a:ext>
            </a:extLst>
          </p:cNvPr>
          <p:cNvSpPr txBox="1"/>
          <p:nvPr/>
        </p:nvSpPr>
        <p:spPr>
          <a:xfrm>
            <a:off x="5667399" y="49271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DB3B58-088B-47E2-AC00-5A1D3F1D75F8}"/>
              </a:ext>
            </a:extLst>
          </p:cNvPr>
          <p:cNvSpPr txBox="1"/>
          <p:nvPr/>
        </p:nvSpPr>
        <p:spPr>
          <a:xfrm>
            <a:off x="5773157" y="530548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F3EF10-36C9-4874-8682-061C1899AFE0}"/>
              </a:ext>
            </a:extLst>
          </p:cNvPr>
          <p:cNvSpPr txBox="1"/>
          <p:nvPr/>
        </p:nvSpPr>
        <p:spPr>
          <a:xfrm>
            <a:off x="6712625" y="5308012"/>
            <a:ext cx="494793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6317B-FFCE-4A8C-A3DC-3DF9D61EACD7}"/>
              </a:ext>
            </a:extLst>
          </p:cNvPr>
          <p:cNvSpPr txBox="1"/>
          <p:nvPr/>
        </p:nvSpPr>
        <p:spPr>
          <a:xfrm>
            <a:off x="5833923" y="5626042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129E73-B3A4-42D4-B1E8-2EC662EA46B2}"/>
              </a:ext>
            </a:extLst>
          </p:cNvPr>
          <p:cNvSpPr txBox="1"/>
          <p:nvPr/>
        </p:nvSpPr>
        <p:spPr>
          <a:xfrm>
            <a:off x="8434622" y="849942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개설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31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0065"/>
            <a:ext cx="89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플랫폼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사용자가 직접 나눔 활동을 제안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서로의 필요를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필요로 하는 것을 도움 요청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 인증용 봉사활동이 아닌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성도들이 정말 필요로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활동을 할 수 있어 더 보람찬 봉사활동이 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사용자는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채워주기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이용해 나눔 참여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 단체를 운영하기 위한 비용 감소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신뢰도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회복 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나눠요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나누고 싶은 물질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재능을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수요가 있는 경우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봉사자가 하고 싶은 일로 도울 수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있어서 나누는 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받는 쪽 모두에게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Win-Win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메인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볼 수 있음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필요해요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624542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0230" y="2439105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623547" y="6084023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E678F3-0187-47A7-AD78-F9C71C1FD5F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623052" y="1677243"/>
            <a:ext cx="2364734" cy="37136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58A8EE-7DA5-4F16-9835-F75B542129B9}"/>
              </a:ext>
            </a:extLst>
          </p:cNvPr>
          <p:cNvCxnSpPr>
            <a:cxnSpLocks/>
          </p:cNvCxnSpPr>
          <p:nvPr/>
        </p:nvCxnSpPr>
        <p:spPr>
          <a:xfrm>
            <a:off x="6471245" y="212447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B2B41E1-A00E-49DD-B0C4-43361D3EE3D4}"/>
              </a:ext>
            </a:extLst>
          </p:cNvPr>
          <p:cNvCxnSpPr>
            <a:cxnSpLocks/>
          </p:cNvCxnSpPr>
          <p:nvPr/>
        </p:nvCxnSpPr>
        <p:spPr>
          <a:xfrm>
            <a:off x="6471246" y="240375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7C3D51D-00DF-43F4-9B86-3B290DFDB6DB}"/>
              </a:ext>
            </a:extLst>
          </p:cNvPr>
          <p:cNvSpPr txBox="1"/>
          <p:nvPr/>
        </p:nvSpPr>
        <p:spPr>
          <a:xfrm>
            <a:off x="6434718" y="2163935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모집합니다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E81BF2-826E-40AF-AFDB-20053BC879EB}"/>
              </a:ext>
            </a:extLst>
          </p:cNvPr>
          <p:cNvCxnSpPr>
            <a:cxnSpLocks/>
          </p:cNvCxnSpPr>
          <p:nvPr/>
        </p:nvCxnSpPr>
        <p:spPr>
          <a:xfrm>
            <a:off x="6471245" y="319127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D4C15-7474-4DBD-8A0B-2C0E488695B3}"/>
              </a:ext>
            </a:extLst>
          </p:cNvPr>
          <p:cNvSpPr txBox="1"/>
          <p:nvPr/>
        </p:nvSpPr>
        <p:spPr>
          <a:xfrm>
            <a:off x="6400857" y="278777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3902-F56C-4BDA-9878-1D8E140C15CF}"/>
              </a:ext>
            </a:extLst>
          </p:cNvPr>
          <p:cNvSpPr txBox="1"/>
          <p:nvPr/>
        </p:nvSpPr>
        <p:spPr>
          <a:xfrm>
            <a:off x="6532733" y="303399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9C3A1-9132-4860-A89B-874E2F2D3CFF}"/>
              </a:ext>
            </a:extLst>
          </p:cNvPr>
          <p:cNvSpPr txBox="1"/>
          <p:nvPr/>
        </p:nvSpPr>
        <p:spPr>
          <a:xfrm>
            <a:off x="7090611" y="302811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9480C-9AD1-44E4-84E2-62994F2C4B7B}"/>
              </a:ext>
            </a:extLst>
          </p:cNvPr>
          <p:cNvSpPr/>
          <p:nvPr/>
        </p:nvSpPr>
        <p:spPr>
          <a:xfrm>
            <a:off x="8788400" y="278777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CCB3F8-5817-473E-9BA9-E01E6CF573E2}"/>
              </a:ext>
            </a:extLst>
          </p:cNvPr>
          <p:cNvCxnSpPr>
            <a:cxnSpLocks/>
          </p:cNvCxnSpPr>
          <p:nvPr/>
        </p:nvCxnSpPr>
        <p:spPr>
          <a:xfrm>
            <a:off x="6480321" y="367175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9B00F5-041F-4BDA-955B-B99FF0C6322F}"/>
              </a:ext>
            </a:extLst>
          </p:cNvPr>
          <p:cNvSpPr txBox="1"/>
          <p:nvPr/>
        </p:nvSpPr>
        <p:spPr>
          <a:xfrm>
            <a:off x="6409933" y="326825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7CBE0C-AFFC-40D9-89DA-F50A605780EC}"/>
              </a:ext>
            </a:extLst>
          </p:cNvPr>
          <p:cNvSpPr txBox="1"/>
          <p:nvPr/>
        </p:nvSpPr>
        <p:spPr>
          <a:xfrm>
            <a:off x="6541809" y="351447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89CEEC-496F-4434-BD64-33FBB672DC63}"/>
              </a:ext>
            </a:extLst>
          </p:cNvPr>
          <p:cNvSpPr txBox="1"/>
          <p:nvPr/>
        </p:nvSpPr>
        <p:spPr>
          <a:xfrm>
            <a:off x="7099687" y="350859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C56E07-1957-48A4-8F70-320B61F1F52E}"/>
              </a:ext>
            </a:extLst>
          </p:cNvPr>
          <p:cNvSpPr/>
          <p:nvPr/>
        </p:nvSpPr>
        <p:spPr>
          <a:xfrm>
            <a:off x="8791126" y="326825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0F3D2-FD0E-4D38-AD66-BCCF7DDD89EE}"/>
              </a:ext>
            </a:extLst>
          </p:cNvPr>
          <p:cNvSpPr txBox="1"/>
          <p:nvPr/>
        </p:nvSpPr>
        <p:spPr>
          <a:xfrm>
            <a:off x="6428959" y="3746589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5171AA-1D00-43ED-8E8A-06A3F6B18051}"/>
              </a:ext>
            </a:extLst>
          </p:cNvPr>
          <p:cNvCxnSpPr>
            <a:cxnSpLocks/>
          </p:cNvCxnSpPr>
          <p:nvPr/>
        </p:nvCxnSpPr>
        <p:spPr>
          <a:xfrm>
            <a:off x="6471245" y="4517777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7F5B50-2DDC-4DED-83CE-A7B8F4BF41EB}"/>
              </a:ext>
            </a:extLst>
          </p:cNvPr>
          <p:cNvSpPr txBox="1"/>
          <p:nvPr/>
        </p:nvSpPr>
        <p:spPr>
          <a:xfrm>
            <a:off x="6400857" y="4087642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9DF089-304A-4BAA-9A96-BCF43B28DA55}"/>
              </a:ext>
            </a:extLst>
          </p:cNvPr>
          <p:cNvSpPr txBox="1"/>
          <p:nvPr/>
        </p:nvSpPr>
        <p:spPr>
          <a:xfrm>
            <a:off x="6532733" y="4333864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7AAE01-F285-482A-B24A-DDC7F5B53C32}"/>
              </a:ext>
            </a:extLst>
          </p:cNvPr>
          <p:cNvSpPr txBox="1"/>
          <p:nvPr/>
        </p:nvSpPr>
        <p:spPr>
          <a:xfrm>
            <a:off x="7090611" y="4327980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B8568F-6690-4C7B-8364-D253A2B7FDDD}"/>
              </a:ext>
            </a:extLst>
          </p:cNvPr>
          <p:cNvSpPr/>
          <p:nvPr/>
        </p:nvSpPr>
        <p:spPr>
          <a:xfrm>
            <a:off x="8784346" y="4104291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B4A4226-93F0-4FEB-93E3-FCCA55D26A22}"/>
              </a:ext>
            </a:extLst>
          </p:cNvPr>
          <p:cNvCxnSpPr>
            <a:cxnSpLocks/>
          </p:cNvCxnSpPr>
          <p:nvPr/>
        </p:nvCxnSpPr>
        <p:spPr>
          <a:xfrm>
            <a:off x="6480321" y="496274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9705E2D-84F4-441B-B010-C3752A028711}"/>
              </a:ext>
            </a:extLst>
          </p:cNvPr>
          <p:cNvSpPr txBox="1"/>
          <p:nvPr/>
        </p:nvSpPr>
        <p:spPr>
          <a:xfrm>
            <a:off x="6409933" y="455924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F57485-077A-4B99-9AD8-7D066D50A76C}"/>
              </a:ext>
            </a:extLst>
          </p:cNvPr>
          <p:cNvSpPr txBox="1"/>
          <p:nvPr/>
        </p:nvSpPr>
        <p:spPr>
          <a:xfrm>
            <a:off x="6541809" y="480546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A38934-18DF-4907-8C29-C329035E31A3}"/>
              </a:ext>
            </a:extLst>
          </p:cNvPr>
          <p:cNvSpPr txBox="1"/>
          <p:nvPr/>
        </p:nvSpPr>
        <p:spPr>
          <a:xfrm>
            <a:off x="7099687" y="479958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15B500-53CB-4DC2-8821-CBC4E75E4758}"/>
              </a:ext>
            </a:extLst>
          </p:cNvPr>
          <p:cNvSpPr/>
          <p:nvPr/>
        </p:nvSpPr>
        <p:spPr>
          <a:xfrm>
            <a:off x="8791126" y="455924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46BDCFD-CB75-49E8-A1E8-FC99902015B3}"/>
              </a:ext>
            </a:extLst>
          </p:cNvPr>
          <p:cNvCxnSpPr>
            <a:cxnSpLocks/>
          </p:cNvCxnSpPr>
          <p:nvPr/>
        </p:nvCxnSpPr>
        <p:spPr>
          <a:xfrm>
            <a:off x="6480321" y="5392780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8F12B2-0B5A-4C1E-B4F3-0F888EF253B3}"/>
              </a:ext>
            </a:extLst>
          </p:cNvPr>
          <p:cNvSpPr txBox="1"/>
          <p:nvPr/>
        </p:nvSpPr>
        <p:spPr>
          <a:xfrm>
            <a:off x="6409933" y="498927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CBF09E-C50F-436F-86CA-EC8C91A1F81D}"/>
              </a:ext>
            </a:extLst>
          </p:cNvPr>
          <p:cNvSpPr txBox="1"/>
          <p:nvPr/>
        </p:nvSpPr>
        <p:spPr>
          <a:xfrm>
            <a:off x="6541809" y="5235501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D1DF94-7AFE-4B86-8F4F-FB6F81E60505}"/>
              </a:ext>
            </a:extLst>
          </p:cNvPr>
          <p:cNvSpPr txBox="1"/>
          <p:nvPr/>
        </p:nvSpPr>
        <p:spPr>
          <a:xfrm>
            <a:off x="7099687" y="5229617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227E62-E9A0-420B-A74D-BB97D823C575}"/>
              </a:ext>
            </a:extLst>
          </p:cNvPr>
          <p:cNvSpPr/>
          <p:nvPr/>
        </p:nvSpPr>
        <p:spPr>
          <a:xfrm>
            <a:off x="8791126" y="4989279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B6E535-E655-4B67-AA60-16D7336A2B04}"/>
              </a:ext>
            </a:extLst>
          </p:cNvPr>
          <p:cNvCxnSpPr>
            <a:cxnSpLocks/>
          </p:cNvCxnSpPr>
          <p:nvPr/>
        </p:nvCxnSpPr>
        <p:spPr>
          <a:xfrm>
            <a:off x="6480947" y="584858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8E6F05-A471-4C62-9DF8-BD0123567A86}"/>
              </a:ext>
            </a:extLst>
          </p:cNvPr>
          <p:cNvSpPr txBox="1"/>
          <p:nvPr/>
        </p:nvSpPr>
        <p:spPr>
          <a:xfrm>
            <a:off x="6410559" y="544508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A891C9-F261-448A-B682-63B5E54576D7}"/>
              </a:ext>
            </a:extLst>
          </p:cNvPr>
          <p:cNvSpPr txBox="1"/>
          <p:nvPr/>
        </p:nvSpPr>
        <p:spPr>
          <a:xfrm>
            <a:off x="6542435" y="569130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92E067-740A-4A9B-8C25-2A73A479BE5F}"/>
              </a:ext>
            </a:extLst>
          </p:cNvPr>
          <p:cNvSpPr txBox="1"/>
          <p:nvPr/>
        </p:nvSpPr>
        <p:spPr>
          <a:xfrm>
            <a:off x="7100313" y="568542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94353F-3AB2-448A-8BDA-E888322F36DA}"/>
              </a:ext>
            </a:extLst>
          </p:cNvPr>
          <p:cNvSpPr/>
          <p:nvPr/>
        </p:nvSpPr>
        <p:spPr>
          <a:xfrm>
            <a:off x="8791752" y="544508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748C25-DCB8-4CC6-869A-233C2EA51055}"/>
              </a:ext>
            </a:extLst>
          </p:cNvPr>
          <p:cNvSpPr/>
          <p:nvPr/>
        </p:nvSpPr>
        <p:spPr>
          <a:xfrm>
            <a:off x="8778431" y="5630913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99407" y="738834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99407" y="1069236"/>
            <a:ext cx="27871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534919" y="1378486"/>
            <a:ext cx="2751670" cy="47198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534918" y="6002797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555" y="6092569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1915" y="6073397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1283" y="6060110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722097" y="6028006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771560" y="6045631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99" y="608114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569795" y="5978579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E4940C-7C84-4680-BC5D-B318A974FBAD}"/>
              </a:ext>
            </a:extLst>
          </p:cNvPr>
          <p:cNvGrpSpPr/>
          <p:nvPr/>
        </p:nvGrpSpPr>
        <p:grpSpPr>
          <a:xfrm>
            <a:off x="489940" y="757803"/>
            <a:ext cx="2820804" cy="5977571"/>
            <a:chOff x="3542598" y="805940"/>
            <a:chExt cx="2820804" cy="5977571"/>
          </a:xfrm>
        </p:grpSpPr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C3CEB9F3-4C6E-47B5-9057-9BD137BC5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7D356C3-34BA-4D2B-92B3-13A1288EABD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2C313058-481F-4AB4-9A2D-A63BF03B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44D7D-8FCA-46D2-ABD5-A3EBEEB78F37}"/>
              </a:ext>
            </a:extLst>
          </p:cNvPr>
          <p:cNvSpPr txBox="1"/>
          <p:nvPr/>
        </p:nvSpPr>
        <p:spPr>
          <a:xfrm>
            <a:off x="525453" y="1088205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필요해요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5B0FB2-09D2-4961-AD45-4D5A538135D2}"/>
              </a:ext>
            </a:extLst>
          </p:cNvPr>
          <p:cNvSpPr txBox="1"/>
          <p:nvPr/>
        </p:nvSpPr>
        <p:spPr>
          <a:xfrm>
            <a:off x="525452" y="1587494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71CD4F-F6E2-4456-BFFA-EDBE2C082F7E}"/>
              </a:ext>
            </a:extLst>
          </p:cNvPr>
          <p:cNvSpPr txBox="1"/>
          <p:nvPr/>
        </p:nvSpPr>
        <p:spPr>
          <a:xfrm>
            <a:off x="525451" y="6021766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2946455-23BC-43C4-8822-28114BC223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1088" y="6111538"/>
            <a:ext cx="141745" cy="2165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C6DF16-BD0C-42DE-ABAF-2E713BDF8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2448" y="6092366"/>
            <a:ext cx="236760" cy="25700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BE43A44-D0E6-46E1-905B-37DA6A7E7D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16" y="6079079"/>
            <a:ext cx="311064" cy="260892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2E3B4A4-F69D-4A0D-B9F8-BE32A77E4E16}"/>
              </a:ext>
            </a:extLst>
          </p:cNvPr>
          <p:cNvSpPr/>
          <p:nvPr/>
        </p:nvSpPr>
        <p:spPr>
          <a:xfrm>
            <a:off x="1712630" y="6046975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93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98B590-4BFA-4938-8404-41562165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1762093" y="6064600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알람 경보, 종, 알, 반지 아이콘">
            <a:extLst>
              <a:ext uri="{FF2B5EF4-FFF2-40B4-BE49-F238E27FC236}">
                <a16:creationId xmlns:a16="http://schemas.microsoft.com/office/drawing/2014/main" id="{97673A83-F569-42C4-8C90-8878C1C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32" y="610011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081CBA1-5875-4F58-BBB3-3AA024565880}"/>
              </a:ext>
            </a:extLst>
          </p:cNvPr>
          <p:cNvCxnSpPr>
            <a:cxnSpLocks/>
          </p:cNvCxnSpPr>
          <p:nvPr/>
        </p:nvCxnSpPr>
        <p:spPr>
          <a:xfrm>
            <a:off x="560328" y="599754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D75931-359B-42E8-8693-B51A5DA90586}"/>
              </a:ext>
            </a:extLst>
          </p:cNvPr>
          <p:cNvCxnSpPr>
            <a:cxnSpLocks/>
          </p:cNvCxnSpPr>
          <p:nvPr/>
        </p:nvCxnSpPr>
        <p:spPr>
          <a:xfrm>
            <a:off x="560329" y="23286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EBD1A1-C178-4D6B-979D-396463C361AF}"/>
              </a:ext>
            </a:extLst>
          </p:cNvPr>
          <p:cNvSpPr txBox="1"/>
          <p:nvPr/>
        </p:nvSpPr>
        <p:spPr>
          <a:xfrm>
            <a:off x="518042" y="1624639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 나눔 요청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9F228C3-46AE-4847-B4ED-50C44B1932EE}"/>
              </a:ext>
            </a:extLst>
          </p:cNvPr>
          <p:cNvCxnSpPr>
            <a:cxnSpLocks/>
          </p:cNvCxnSpPr>
          <p:nvPr/>
        </p:nvCxnSpPr>
        <p:spPr>
          <a:xfrm>
            <a:off x="560328" y="315422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71BF513-AF07-4474-83E4-93025293A156}"/>
              </a:ext>
            </a:extLst>
          </p:cNvPr>
          <p:cNvSpPr txBox="1"/>
          <p:nvPr/>
        </p:nvSpPr>
        <p:spPr>
          <a:xfrm>
            <a:off x="489940" y="275072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[7]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429982-1741-4965-A4CD-75D2BCD8FAE3}"/>
              </a:ext>
            </a:extLst>
          </p:cNvPr>
          <p:cNvSpPr txBox="1"/>
          <p:nvPr/>
        </p:nvSpPr>
        <p:spPr>
          <a:xfrm>
            <a:off x="621816" y="299694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83DE9C-64A4-47FA-B627-A6780D28AAF9}"/>
              </a:ext>
            </a:extLst>
          </p:cNvPr>
          <p:cNvSpPr txBox="1"/>
          <p:nvPr/>
        </p:nvSpPr>
        <p:spPr>
          <a:xfrm>
            <a:off x="1179694" y="299106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D3CF81A-6EAE-40E2-919A-BC9B85747025}"/>
              </a:ext>
            </a:extLst>
          </p:cNvPr>
          <p:cNvSpPr/>
          <p:nvPr/>
        </p:nvSpPr>
        <p:spPr>
          <a:xfrm>
            <a:off x="2877483" y="275072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D75F472-C2C2-4EE2-8E1E-765613577119}"/>
              </a:ext>
            </a:extLst>
          </p:cNvPr>
          <p:cNvSpPr/>
          <p:nvPr/>
        </p:nvSpPr>
        <p:spPr>
          <a:xfrm>
            <a:off x="2867514" y="5593865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DCF6589-A1CD-458D-B925-AE3B4F0BC590}"/>
              </a:ext>
            </a:extLst>
          </p:cNvPr>
          <p:cNvGrpSpPr/>
          <p:nvPr/>
        </p:nvGrpSpPr>
        <p:grpSpPr>
          <a:xfrm>
            <a:off x="3515165" y="757802"/>
            <a:ext cx="2820804" cy="5977571"/>
            <a:chOff x="3542598" y="805940"/>
            <a:chExt cx="2820804" cy="5977571"/>
          </a:xfrm>
        </p:grpSpPr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F0345E02-E142-4A0C-A7A1-DB3C6429F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F8CDFE2-24DF-4BF3-92D3-C796A3004B6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F6A6DF82-C4E1-4546-8B58-EC2D3422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5A5FB5C-B63D-407E-A924-CCD6BD1C663E}"/>
              </a:ext>
            </a:extLst>
          </p:cNvPr>
          <p:cNvSpPr txBox="1"/>
          <p:nvPr/>
        </p:nvSpPr>
        <p:spPr>
          <a:xfrm>
            <a:off x="3550678" y="1088204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나눠요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E57625-8E15-4C33-AC7C-A99C37D74EC2}"/>
              </a:ext>
            </a:extLst>
          </p:cNvPr>
          <p:cNvSpPr txBox="1"/>
          <p:nvPr/>
        </p:nvSpPr>
        <p:spPr>
          <a:xfrm>
            <a:off x="3550677" y="1587493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12B87A-4CF8-4993-93B7-95908A72C08A}"/>
              </a:ext>
            </a:extLst>
          </p:cNvPr>
          <p:cNvSpPr txBox="1"/>
          <p:nvPr/>
        </p:nvSpPr>
        <p:spPr>
          <a:xfrm>
            <a:off x="3550676" y="6021765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8099E46-086D-498E-8B47-C87B67428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6313" y="6111537"/>
            <a:ext cx="141745" cy="2165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107C4A7-4A48-4789-B7E1-3869A8D7D3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7673" y="6092365"/>
            <a:ext cx="236760" cy="25700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BC53ADA-1887-4040-812E-A0649631F1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7041" y="6079078"/>
            <a:ext cx="311064" cy="260892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8EA3D09A-2623-499D-A9DE-347F587D084D}"/>
              </a:ext>
            </a:extLst>
          </p:cNvPr>
          <p:cNvSpPr/>
          <p:nvPr/>
        </p:nvSpPr>
        <p:spPr>
          <a:xfrm>
            <a:off x="4737855" y="6046974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4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E2FA9EFB-1FCF-4184-96DA-D58D346C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4787318" y="6064599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4" descr="알람 경보, 종, 알, 반지 아이콘">
            <a:extLst>
              <a:ext uri="{FF2B5EF4-FFF2-40B4-BE49-F238E27FC236}">
                <a16:creationId xmlns:a16="http://schemas.microsoft.com/office/drawing/2014/main" id="{2965EEFB-C6C6-4B10-9312-F2A6FD94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57" y="6100112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1B990EA9-E6B4-44EE-9282-EE316C12023E}"/>
              </a:ext>
            </a:extLst>
          </p:cNvPr>
          <p:cNvCxnSpPr>
            <a:cxnSpLocks/>
          </p:cNvCxnSpPr>
          <p:nvPr/>
        </p:nvCxnSpPr>
        <p:spPr>
          <a:xfrm>
            <a:off x="3585553" y="5997547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5F1B32D1-9EB5-44BA-BA2A-120513993F65}"/>
              </a:ext>
            </a:extLst>
          </p:cNvPr>
          <p:cNvSpPr/>
          <p:nvPr/>
        </p:nvSpPr>
        <p:spPr>
          <a:xfrm>
            <a:off x="5892739" y="5593864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226A38-2904-4D6C-894C-00060DC11FBF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5" y="1237538"/>
            <a:ext cx="190890" cy="190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91491F-DB56-4B73-8B73-CB78250D56BA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6" y="1236494"/>
            <a:ext cx="190890" cy="19089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74C77D5A-69F2-4897-B8C1-48288F06338A}"/>
              </a:ext>
            </a:extLst>
          </p:cNvPr>
          <p:cNvSpPr txBox="1"/>
          <p:nvPr/>
        </p:nvSpPr>
        <p:spPr>
          <a:xfrm>
            <a:off x="478349" y="188952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[54]</a:t>
            </a:r>
            <a:endParaRPr lang="ko-KR" altLang="en-US" sz="1000" dirty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D86BCA-D3AD-4D6B-856C-62E9070CCDDA}"/>
              </a:ext>
            </a:extLst>
          </p:cNvPr>
          <p:cNvSpPr/>
          <p:nvPr/>
        </p:nvSpPr>
        <p:spPr>
          <a:xfrm>
            <a:off x="2865892" y="191238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E4B4DC-EE45-4755-BA0D-D13966AF89AE}"/>
              </a:ext>
            </a:extLst>
          </p:cNvPr>
          <p:cNvSpPr txBox="1"/>
          <p:nvPr/>
        </p:nvSpPr>
        <p:spPr>
          <a:xfrm>
            <a:off x="630892" y="214689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31177-43DC-4A73-9234-F3635823E2FC}"/>
              </a:ext>
            </a:extLst>
          </p:cNvPr>
          <p:cNvSpPr txBox="1"/>
          <p:nvPr/>
        </p:nvSpPr>
        <p:spPr>
          <a:xfrm>
            <a:off x="1188770" y="214100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E4C45-CF97-4BF4-A02A-BD9CA4F61C66}"/>
              </a:ext>
            </a:extLst>
          </p:cNvPr>
          <p:cNvSpPr txBox="1"/>
          <p:nvPr/>
        </p:nvSpPr>
        <p:spPr>
          <a:xfrm>
            <a:off x="525451" y="2401922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나눔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29501A4F-F72C-4E17-A20E-8BC122869BF4}"/>
              </a:ext>
            </a:extLst>
          </p:cNvPr>
          <p:cNvCxnSpPr>
            <a:cxnSpLocks/>
          </p:cNvCxnSpPr>
          <p:nvPr/>
        </p:nvCxnSpPr>
        <p:spPr>
          <a:xfrm>
            <a:off x="554558" y="36347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F524C0A-6633-44B9-94F1-58648A56FDF0}"/>
              </a:ext>
            </a:extLst>
          </p:cNvPr>
          <p:cNvSpPr txBox="1"/>
          <p:nvPr/>
        </p:nvSpPr>
        <p:spPr>
          <a:xfrm>
            <a:off x="484170" y="323120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28D26B0-938D-4469-94AA-77A3067C7052}"/>
              </a:ext>
            </a:extLst>
          </p:cNvPr>
          <p:cNvSpPr txBox="1"/>
          <p:nvPr/>
        </p:nvSpPr>
        <p:spPr>
          <a:xfrm>
            <a:off x="616046" y="347742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1A9AE65-9FFD-4E54-99E7-E2177D58F3B6}"/>
              </a:ext>
            </a:extLst>
          </p:cNvPr>
          <p:cNvSpPr txBox="1"/>
          <p:nvPr/>
        </p:nvSpPr>
        <p:spPr>
          <a:xfrm>
            <a:off x="1173924" y="347154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BF24151-FD2C-4ECC-BCDA-F18FC5025C4B}"/>
              </a:ext>
            </a:extLst>
          </p:cNvPr>
          <p:cNvSpPr/>
          <p:nvPr/>
        </p:nvSpPr>
        <p:spPr>
          <a:xfrm>
            <a:off x="2865363" y="323120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0B1E9EFA-8C0D-45A6-904C-E1D547D5B3AB}"/>
              </a:ext>
            </a:extLst>
          </p:cNvPr>
          <p:cNvCxnSpPr>
            <a:cxnSpLocks/>
          </p:cNvCxnSpPr>
          <p:nvPr/>
        </p:nvCxnSpPr>
        <p:spPr>
          <a:xfrm>
            <a:off x="550970" y="4098909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80D8AD7-97A6-43F7-96A2-1809544E046D}"/>
              </a:ext>
            </a:extLst>
          </p:cNvPr>
          <p:cNvSpPr txBox="1"/>
          <p:nvPr/>
        </p:nvSpPr>
        <p:spPr>
          <a:xfrm>
            <a:off x="480582" y="3695408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취업 멘토링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해주실분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(IT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8D9C5F2-DC5B-4BF4-82F9-EE6773D4707F}"/>
              </a:ext>
            </a:extLst>
          </p:cNvPr>
          <p:cNvSpPr txBox="1"/>
          <p:nvPr/>
        </p:nvSpPr>
        <p:spPr>
          <a:xfrm>
            <a:off x="612458" y="394163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18C59B-D42C-49FE-B7D3-AA553C351E5B}"/>
              </a:ext>
            </a:extLst>
          </p:cNvPr>
          <p:cNvSpPr txBox="1"/>
          <p:nvPr/>
        </p:nvSpPr>
        <p:spPr>
          <a:xfrm>
            <a:off x="1170336" y="393574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20.10.16 19:00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391D57E-C208-43B3-B7CD-3751DEDA47B7}"/>
              </a:ext>
            </a:extLst>
          </p:cNvPr>
          <p:cNvSpPr/>
          <p:nvPr/>
        </p:nvSpPr>
        <p:spPr>
          <a:xfrm>
            <a:off x="2861775" y="3695408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7AAAD98-6F2A-400D-BA93-AEC14A9F946E}"/>
              </a:ext>
            </a:extLst>
          </p:cNvPr>
          <p:cNvCxnSpPr>
            <a:cxnSpLocks/>
          </p:cNvCxnSpPr>
          <p:nvPr/>
        </p:nvCxnSpPr>
        <p:spPr>
          <a:xfrm>
            <a:off x="550970" y="456371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F68510E6-2E58-4238-8790-413167FC73BB}"/>
              </a:ext>
            </a:extLst>
          </p:cNvPr>
          <p:cNvSpPr txBox="1"/>
          <p:nvPr/>
        </p:nvSpPr>
        <p:spPr>
          <a:xfrm>
            <a:off x="480582" y="416021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차별금지법 반대집회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도우미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4E654BC-88B4-4EA0-8360-902B900B3CA6}"/>
              </a:ext>
            </a:extLst>
          </p:cNvPr>
          <p:cNvSpPr txBox="1"/>
          <p:nvPr/>
        </p:nvSpPr>
        <p:spPr>
          <a:xfrm>
            <a:off x="612458" y="440643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8C17B5-4150-401E-A924-CF2E0815BDD2}"/>
              </a:ext>
            </a:extLst>
          </p:cNvPr>
          <p:cNvSpPr txBox="1"/>
          <p:nvPr/>
        </p:nvSpPr>
        <p:spPr>
          <a:xfrm>
            <a:off x="1170336" y="440055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20.10.30 11:00 ~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6EA185C-7ADE-47A7-A036-1CF7DD82BE8B}"/>
              </a:ext>
            </a:extLst>
          </p:cNvPr>
          <p:cNvSpPr/>
          <p:nvPr/>
        </p:nvSpPr>
        <p:spPr>
          <a:xfrm>
            <a:off x="2861775" y="416021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44AFE0-4D55-4C24-B298-13A3C98C3069}"/>
              </a:ext>
            </a:extLst>
          </p:cNvPr>
          <p:cNvCxnSpPr>
            <a:cxnSpLocks/>
          </p:cNvCxnSpPr>
          <p:nvPr/>
        </p:nvCxnSpPr>
        <p:spPr>
          <a:xfrm>
            <a:off x="550970" y="502063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0311BEDD-55CC-4B6C-B7FF-2EA71433141F}"/>
              </a:ext>
            </a:extLst>
          </p:cNvPr>
          <p:cNvSpPr txBox="1"/>
          <p:nvPr/>
        </p:nvSpPr>
        <p:spPr>
          <a:xfrm>
            <a:off x="480582" y="461713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저소득층 온라인 예배 지원을 위한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후원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0220689-1C31-4583-8E4A-77B05818E43E}"/>
              </a:ext>
            </a:extLst>
          </p:cNvPr>
          <p:cNvSpPr txBox="1"/>
          <p:nvPr/>
        </p:nvSpPr>
        <p:spPr>
          <a:xfrm>
            <a:off x="612458" y="486335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경기권역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7AFCD54-0DB9-4A5D-B6A8-BFE547A465CB}"/>
              </a:ext>
            </a:extLst>
          </p:cNvPr>
          <p:cNvSpPr txBox="1"/>
          <p:nvPr/>
        </p:nvSpPr>
        <p:spPr>
          <a:xfrm>
            <a:off x="1170336" y="485747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20.05.01 ~ 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완료시까지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8D9A6B-B475-4413-BA3C-BC994747218F}"/>
              </a:ext>
            </a:extLst>
          </p:cNvPr>
          <p:cNvSpPr/>
          <p:nvPr/>
        </p:nvSpPr>
        <p:spPr>
          <a:xfrm>
            <a:off x="2861775" y="461713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4A1D7BC-D1C3-4CB3-B782-D9D9B0899058}"/>
              </a:ext>
            </a:extLst>
          </p:cNvPr>
          <p:cNvCxnSpPr>
            <a:cxnSpLocks/>
          </p:cNvCxnSpPr>
          <p:nvPr/>
        </p:nvCxnSpPr>
        <p:spPr>
          <a:xfrm>
            <a:off x="557923" y="5477558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B0078C66-E23A-4B93-B8CE-CA20050B39CD}"/>
              </a:ext>
            </a:extLst>
          </p:cNvPr>
          <p:cNvSpPr txBox="1"/>
          <p:nvPr/>
        </p:nvSpPr>
        <p:spPr>
          <a:xfrm>
            <a:off x="619411" y="5320279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AFA395B-614A-4DF4-8A82-401462B761D6}"/>
              </a:ext>
            </a:extLst>
          </p:cNvPr>
          <p:cNvSpPr txBox="1"/>
          <p:nvPr/>
        </p:nvSpPr>
        <p:spPr>
          <a:xfrm>
            <a:off x="1177289" y="5314395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DF2F0FA-294B-4F24-B529-71A92A650793}"/>
              </a:ext>
            </a:extLst>
          </p:cNvPr>
          <p:cNvSpPr/>
          <p:nvPr/>
        </p:nvSpPr>
        <p:spPr>
          <a:xfrm>
            <a:off x="2868728" y="5074057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35E69-008F-4755-9690-090B1C1C2F4F}"/>
              </a:ext>
            </a:extLst>
          </p:cNvPr>
          <p:cNvSpPr txBox="1"/>
          <p:nvPr/>
        </p:nvSpPr>
        <p:spPr>
          <a:xfrm>
            <a:off x="489939" y="505135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E924CBD-4B6B-4C0F-9412-B3D66E4709A0}"/>
              </a:ext>
            </a:extLst>
          </p:cNvPr>
          <p:cNvCxnSpPr>
            <a:cxnSpLocks/>
          </p:cNvCxnSpPr>
          <p:nvPr/>
        </p:nvCxnSpPr>
        <p:spPr>
          <a:xfrm>
            <a:off x="557923" y="591279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EC47CDA-1072-4198-9D52-395D9922DC79}"/>
              </a:ext>
            </a:extLst>
          </p:cNvPr>
          <p:cNvSpPr txBox="1"/>
          <p:nvPr/>
        </p:nvSpPr>
        <p:spPr>
          <a:xfrm>
            <a:off x="619411" y="5755514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0F1C485-5686-4F57-8A52-605B548DA4D7}"/>
              </a:ext>
            </a:extLst>
          </p:cNvPr>
          <p:cNvSpPr txBox="1"/>
          <p:nvPr/>
        </p:nvSpPr>
        <p:spPr>
          <a:xfrm>
            <a:off x="1177289" y="5749630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7C9CE-77AD-4453-952D-C87B3DA4ECAC}"/>
              </a:ext>
            </a:extLst>
          </p:cNvPr>
          <p:cNvSpPr/>
          <p:nvPr/>
        </p:nvSpPr>
        <p:spPr>
          <a:xfrm>
            <a:off x="2868728" y="5509292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5CD639-CC1B-4059-816D-09A9C74396AF}"/>
              </a:ext>
            </a:extLst>
          </p:cNvPr>
          <p:cNvSpPr txBox="1"/>
          <p:nvPr/>
        </p:nvSpPr>
        <p:spPr>
          <a:xfrm>
            <a:off x="489939" y="548659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A1AC46-B58A-4D2A-96D0-05B473C24A86}"/>
              </a:ext>
            </a:extLst>
          </p:cNvPr>
          <p:cNvGrpSpPr/>
          <p:nvPr/>
        </p:nvGrpSpPr>
        <p:grpSpPr>
          <a:xfrm>
            <a:off x="3533044" y="1662643"/>
            <a:ext cx="2750414" cy="403501"/>
            <a:chOff x="3533044" y="1662643"/>
            <a:chExt cx="2750414" cy="403501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28621E5-7EAA-4486-A4A4-AEF50F6EF2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1D448A-F440-46F6-A557-34E984266E9E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프로그램 개발 도와드려요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[2]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8BF856-D0A6-452B-80F9-8E59F35CD09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A513DF-F99E-4579-AF25-EA95C316E9F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03326-EEF7-4E0B-A7F7-AC4EE83902C1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18AA42-783C-4B4A-9952-BBB2A1FFF237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04" y="1223040"/>
            <a:ext cx="190890" cy="190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CA08A-ED17-4478-8AD8-B6B1D3B36F7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5" y="1221996"/>
            <a:ext cx="190890" cy="190890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06B672A-601E-4F47-881A-F92DE3D94B27}"/>
              </a:ext>
            </a:extLst>
          </p:cNvPr>
          <p:cNvGrpSpPr/>
          <p:nvPr/>
        </p:nvGrpSpPr>
        <p:grpSpPr>
          <a:xfrm>
            <a:off x="3539930" y="2136191"/>
            <a:ext cx="2750414" cy="403501"/>
            <a:chOff x="3533044" y="1662643"/>
            <a:chExt cx="2750414" cy="403501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FA167A-F4A1-4FD3-87AC-2132EAC8C433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CE14747-809F-4582-9349-2839DA29B661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한 달 빈 방 있습니다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59F0E44-DCD5-4150-8367-D28B57B17E4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화성 </a:t>
              </a:r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남양읍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1B4EE87-6329-4D97-830B-CA795EC55D56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20.12.01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39C76E-D436-4E51-B6AD-33FD818279D0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84356AE-5285-403E-9DAA-EF4B2AB42F57}"/>
              </a:ext>
            </a:extLst>
          </p:cNvPr>
          <p:cNvGrpSpPr/>
          <p:nvPr/>
        </p:nvGrpSpPr>
        <p:grpSpPr>
          <a:xfrm>
            <a:off x="3515164" y="2560134"/>
            <a:ext cx="2750414" cy="403501"/>
            <a:chOff x="3533044" y="1662643"/>
            <a:chExt cx="2750414" cy="403501"/>
          </a:xfrm>
        </p:grpSpPr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010F513-9F92-447F-B969-A4AB00FCACF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4AC156-151C-4B3F-8A58-D10190DB691D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간단한 작곡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 송 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[7]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759BE2-AC2E-4D14-936B-4D2C8764854B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 동안구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8D052E5-E849-4F00-B221-BCE0E6BB7DA7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10DA09-E03E-4BF7-ACD2-ED3496FF5075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CC4550F-32E8-4043-84B9-30B259C4851C}"/>
              </a:ext>
            </a:extLst>
          </p:cNvPr>
          <p:cNvGrpSpPr/>
          <p:nvPr/>
        </p:nvGrpSpPr>
        <p:grpSpPr>
          <a:xfrm>
            <a:off x="3526694" y="3014536"/>
            <a:ext cx="2750414" cy="403501"/>
            <a:chOff x="3533044" y="1662643"/>
            <a:chExt cx="2750414" cy="403501"/>
          </a:xfrm>
        </p:grpSpPr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2566854-F536-45AF-948A-A710B0D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A643A66-58CF-4AB2-9F33-1D141488FDA7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어린이 성경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말씀카드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E78E84A-6273-41D1-92CF-7AE5BF2FF3D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56CF1E9-AFB2-4C50-BB6F-F2AB68AD7B2B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이번 주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107827-3B20-4D20-91AE-3F2CB68A1B0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EDE7BEDB-1484-4BA5-931B-0148F7AC8778}"/>
              </a:ext>
            </a:extLst>
          </p:cNvPr>
          <p:cNvGrpSpPr/>
          <p:nvPr/>
        </p:nvGrpSpPr>
        <p:grpSpPr>
          <a:xfrm>
            <a:off x="3515164" y="3449327"/>
            <a:ext cx="2750414" cy="403501"/>
            <a:chOff x="3533044" y="1662643"/>
            <a:chExt cx="2750414" cy="403501"/>
          </a:xfrm>
        </p:grpSpPr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482CE8-ED21-49B6-BA9B-6F4E564EE7D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0613FD9-3FF7-422A-BDDC-47418BBB6E20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중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 수학 무료과외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F3A05A0B-0F77-4289-A581-EB5BF52D43B8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FE8183F-7361-4604-A825-8E90C226E0C2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8292303-15DA-4FAC-8BE9-A8DAA5DC4E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004E2527-DA91-42DB-8DC7-667231FDDAAC}"/>
              </a:ext>
            </a:extLst>
          </p:cNvPr>
          <p:cNvGrpSpPr/>
          <p:nvPr/>
        </p:nvGrpSpPr>
        <p:grpSpPr>
          <a:xfrm>
            <a:off x="3515164" y="3901875"/>
            <a:ext cx="2750414" cy="403501"/>
            <a:chOff x="3533044" y="1662643"/>
            <a:chExt cx="2750414" cy="403501"/>
          </a:xfrm>
        </p:grpSpPr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9C5BD1A6-D449-4F85-8D26-3D64F14E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2B756C5-08B7-4F29-95BC-4A1C48481914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프로그래밍 교육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6EB3DA5-6FA6-43C3-96FF-2EE9B1D40B1E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중랑구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32C920D-ADB6-4AAB-BC9F-E0ABE63577E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BBF60E27-28BE-46E8-B402-831BA1D9FBA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F867D-315C-4109-8B6C-B4A2F680AF05}"/>
              </a:ext>
            </a:extLst>
          </p:cNvPr>
          <p:cNvGrpSpPr/>
          <p:nvPr/>
        </p:nvGrpSpPr>
        <p:grpSpPr>
          <a:xfrm>
            <a:off x="3516235" y="4365884"/>
            <a:ext cx="2750414" cy="403501"/>
            <a:chOff x="3533044" y="1662643"/>
            <a:chExt cx="2750414" cy="403501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6864F0DA-678F-4C5A-BC30-F75097D5EF2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186A82-54B8-4AB8-870D-95AB4AA46856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디자인 봉사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[5]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FD10332-0757-4299-BEC2-3C6A8ADC59C7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 단원구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8B899E1-C958-477B-83C4-59D90A5BF4E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39547AB-CC0F-4883-A596-7F31427A533E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DC6451B-4FEC-4386-8250-E0DB92A03777}"/>
              </a:ext>
            </a:extLst>
          </p:cNvPr>
          <p:cNvGrpSpPr/>
          <p:nvPr/>
        </p:nvGrpSpPr>
        <p:grpSpPr>
          <a:xfrm>
            <a:off x="3505058" y="4808456"/>
            <a:ext cx="2750414" cy="403501"/>
            <a:chOff x="3533044" y="1662643"/>
            <a:chExt cx="2750414" cy="403501"/>
          </a:xfrm>
        </p:grpSpPr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4B3A6CA0-7747-4B5F-B235-6CCCEE8CC8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FB0EE97-4C92-44F5-8343-94E6B40B7628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아이 </a:t>
              </a:r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돌봐드려요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8D3DCF0-82D8-43F2-9179-FC10978FB63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서초구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C87DDD9-7457-425F-AF28-851A02DBBC6F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624C6FC-FA57-4A40-8ED7-6980797FC5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B032DC9-78DE-4B6D-B7CD-C4C343C058A5}"/>
              </a:ext>
            </a:extLst>
          </p:cNvPr>
          <p:cNvGrpSpPr/>
          <p:nvPr/>
        </p:nvGrpSpPr>
        <p:grpSpPr>
          <a:xfrm>
            <a:off x="3498708" y="5270878"/>
            <a:ext cx="2750414" cy="403501"/>
            <a:chOff x="3533044" y="1662643"/>
            <a:chExt cx="2750414" cy="403501"/>
          </a:xfrm>
        </p:grpSpPr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5C0E8738-23FE-4782-B443-CF8FC4747CB4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9DF2148-B3AF-4F13-8A2A-D833B0E6D6B2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피아노 레슨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CA5AF8-3715-445B-860B-FD0A7037158C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부산 중구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04FF4C6-F818-4F6F-847F-4707BE63AAD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2377B39-7FDB-4C66-BEE1-4ED312107CD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0BD2B6-ED1F-445C-BF9F-164CAF3C4415}"/>
              </a:ext>
            </a:extLst>
          </p:cNvPr>
          <p:cNvSpPr txBox="1"/>
          <p:nvPr/>
        </p:nvSpPr>
        <p:spPr>
          <a:xfrm>
            <a:off x="3575446" y="5712495"/>
            <a:ext cx="272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1 .. 49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 descr="일본 태풍 피해 사상자 급증...사망 58, 실종 14 | Voice of America - Korean">
            <a:extLst>
              <a:ext uri="{FF2B5EF4-FFF2-40B4-BE49-F238E27FC236}">
                <a16:creationId xmlns:a16="http://schemas.microsoft.com/office/drawing/2014/main" id="{FA6B6DAF-450D-44D3-A772-15B061CD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97" y="1377013"/>
            <a:ext cx="2757451" cy="1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9E0D3-ED82-4E50-9019-0E4A0CE5A68E}"/>
              </a:ext>
            </a:extLst>
          </p:cNvPr>
          <p:cNvSpPr txBox="1"/>
          <p:nvPr/>
        </p:nvSpPr>
        <p:spPr>
          <a:xfrm>
            <a:off x="6504997" y="3125632"/>
            <a:ext cx="2779187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개요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	             </a:t>
            </a: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참가자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C648D-EC50-4B5B-AF8A-B35908D6A041}"/>
              </a:ext>
            </a:extLst>
          </p:cNvPr>
          <p:cNvSpPr txBox="1"/>
          <p:nvPr/>
        </p:nvSpPr>
        <p:spPr>
          <a:xfrm>
            <a:off x="6510919" y="3437574"/>
            <a:ext cx="2759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algn="l"/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피해 복구 작업 봉사자 모집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왜이래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피해로 부산 해운대구 일대가 쑥대밭이 되었습니다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교인들이 솔선수범하여 환경을 정비한다면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사회에 귀감이 될 것입니다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집합장소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해운대역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출구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집합시간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20.10.03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대표자 연락처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010-6616-7009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4904-E88F-43B8-B808-7A6EF7B9564F}"/>
              </a:ext>
            </a:extLst>
          </p:cNvPr>
          <p:cNvSpPr txBox="1"/>
          <p:nvPr/>
        </p:nvSpPr>
        <p:spPr>
          <a:xfrm>
            <a:off x="7623158" y="3531003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71A1E-1C05-4925-9A5C-E8FF57AF666E}"/>
              </a:ext>
            </a:extLst>
          </p:cNvPr>
          <p:cNvSpPr txBox="1"/>
          <p:nvPr/>
        </p:nvSpPr>
        <p:spPr>
          <a:xfrm>
            <a:off x="8181036" y="3525119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ED908-2360-4140-9C66-FB532593BD9F}"/>
              </a:ext>
            </a:extLst>
          </p:cNvPr>
          <p:cNvSpPr txBox="1"/>
          <p:nvPr/>
        </p:nvSpPr>
        <p:spPr>
          <a:xfrm>
            <a:off x="7483289" y="3160673"/>
            <a:ext cx="748395" cy="22101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채워주기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1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커뮤니티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게시글에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달린 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소식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7889135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C3E29C-E05C-4A12-B3FB-A556DE9F523A}"/>
              </a:ext>
            </a:extLst>
          </p:cNvPr>
          <p:cNvSpPr txBox="1"/>
          <p:nvPr/>
        </p:nvSpPr>
        <p:spPr>
          <a:xfrm>
            <a:off x="6091383" y="1558467"/>
            <a:ext cx="2779187" cy="30777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커뮤니티                           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D665D-400D-457C-92EC-BA4A07532EE7}"/>
              </a:ext>
            </a:extLst>
          </p:cNvPr>
          <p:cNvSpPr txBox="1"/>
          <p:nvPr/>
        </p:nvSpPr>
        <p:spPr>
          <a:xfrm>
            <a:off x="6091383" y="1964373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경제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기본소득 찬성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or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반대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?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글에 댓글이 달렸어요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!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        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9C1FBB-BDE3-4B78-8CDA-4D4D0BB0DBF8}"/>
              </a:ext>
            </a:extLst>
          </p:cNvPr>
          <p:cNvSpPr txBox="1"/>
          <p:nvPr/>
        </p:nvSpPr>
        <p:spPr>
          <a:xfrm>
            <a:off x="6086152" y="2444155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파김치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먹고싶다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…”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댓글을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43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명이 좋아합니다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504290-B4EA-423E-A0AE-FF1013B34D8D}"/>
              </a:ext>
            </a:extLst>
          </p:cNvPr>
          <p:cNvSpPr txBox="1"/>
          <p:nvPr/>
        </p:nvSpPr>
        <p:spPr>
          <a:xfrm>
            <a:off x="6085706" y="2989730"/>
            <a:ext cx="2779187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C01F8-75C7-4B98-B564-AE89AD7F3146}"/>
              </a:ext>
            </a:extLst>
          </p:cNvPr>
          <p:cNvSpPr txBox="1"/>
          <p:nvPr/>
        </p:nvSpPr>
        <p:spPr>
          <a:xfrm>
            <a:off x="6092977" y="3352279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남양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우쿨룰루랄라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모임에 올라온 공지사항을 확인하세요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97866-16B6-483C-BFDA-714E8E5BF197}"/>
              </a:ext>
            </a:extLst>
          </p:cNvPr>
          <p:cNvSpPr txBox="1"/>
          <p:nvPr/>
        </p:nvSpPr>
        <p:spPr>
          <a:xfrm>
            <a:off x="6085677" y="3851583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377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크리스천 모임</a:t>
            </a:r>
            <a:b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소하운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회원님이 내 글에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좋아요를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눌렀습니다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2E161-B2DE-447B-87B4-34D47386B664}"/>
              </a:ext>
            </a:extLst>
          </p:cNvPr>
          <p:cNvSpPr txBox="1"/>
          <p:nvPr/>
        </p:nvSpPr>
        <p:spPr>
          <a:xfrm>
            <a:off x="6092977" y="4363023"/>
            <a:ext cx="2779187" cy="30777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59ABA-5B3E-46EE-A717-D28C649DDCE1}"/>
              </a:ext>
            </a:extLst>
          </p:cNvPr>
          <p:cNvSpPr txBox="1"/>
          <p:nvPr/>
        </p:nvSpPr>
        <p:spPr>
          <a:xfrm>
            <a:off x="6092977" y="4768550"/>
            <a:ext cx="2779187" cy="430887"/>
          </a:xfrm>
          <a:prstGeom prst="rect">
            <a:avLst/>
          </a:prstGeom>
          <a:noFill/>
          <a:ln w="9525" cap="flat" cmpd="sng" algn="ctr">
            <a:solidFill>
              <a:srgbClr val="396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)”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나눔을 신청하셨어요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AC230-1BBC-492F-B68E-D1DD164F637D}"/>
              </a:ext>
            </a:extLst>
          </p:cNvPr>
          <p:cNvSpPr txBox="1"/>
          <p:nvPr/>
        </p:nvSpPr>
        <p:spPr>
          <a:xfrm>
            <a:off x="6359787" y="5532998"/>
            <a:ext cx="228784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동안의 소식만 확인됩니다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817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커뮤니티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게시글에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달린 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74103"/>
            <a:ext cx="2751670" cy="46075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8448429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0C4BCCB-2679-4B1E-B220-1E51AE01EE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4497" y="1542375"/>
            <a:ext cx="661643" cy="7148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6E740-626A-495D-8C93-B8E5E1813E6F}"/>
              </a:ext>
            </a:extLst>
          </p:cNvPr>
          <p:cNvSpPr txBox="1"/>
          <p:nvPr/>
        </p:nvSpPr>
        <p:spPr>
          <a:xfrm>
            <a:off x="6846140" y="1481618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535E8-D237-4546-B570-4F18C46CEF3C}"/>
              </a:ext>
            </a:extLst>
          </p:cNvPr>
          <p:cNvSpPr txBox="1"/>
          <p:nvPr/>
        </p:nvSpPr>
        <p:spPr>
          <a:xfrm>
            <a:off x="6841930" y="176642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248E9-EB37-47BA-A244-09AEBE7E2F42}"/>
              </a:ext>
            </a:extLst>
          </p:cNvPr>
          <p:cNvSpPr txBox="1"/>
          <p:nvPr/>
        </p:nvSpPr>
        <p:spPr>
          <a:xfrm>
            <a:off x="6841930" y="1990479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C3F43-A0D7-49EC-A43A-7E742B32542A}"/>
              </a:ext>
            </a:extLst>
          </p:cNvPr>
          <p:cNvSpPr txBox="1"/>
          <p:nvPr/>
        </p:nvSpPr>
        <p:spPr>
          <a:xfrm>
            <a:off x="6111245" y="264875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관심 영역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BC39F-DFA8-43E3-B805-C83F83B6673D}"/>
              </a:ext>
            </a:extLst>
          </p:cNvPr>
          <p:cNvSpPr txBox="1"/>
          <p:nvPr/>
        </p:nvSpPr>
        <p:spPr>
          <a:xfrm>
            <a:off x="6100513" y="4794157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알림설정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644F4-0433-40B2-B8FB-E58A14BE2D32}"/>
              </a:ext>
            </a:extLst>
          </p:cNvPr>
          <p:cNvSpPr txBox="1"/>
          <p:nvPr/>
        </p:nvSpPr>
        <p:spPr>
          <a:xfrm>
            <a:off x="6111245" y="382733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앱정보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F12B7A-AC4F-4C6A-8E0C-7A9EFB3034C0}"/>
              </a:ext>
            </a:extLst>
          </p:cNvPr>
          <p:cNvSpPr/>
          <p:nvPr/>
        </p:nvSpPr>
        <p:spPr>
          <a:xfrm>
            <a:off x="6204255" y="2334827"/>
            <a:ext cx="2511016" cy="9135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85BA15-CC3B-4BA8-ADD0-FE94301AC841}"/>
              </a:ext>
            </a:extLst>
          </p:cNvPr>
          <p:cNvSpPr/>
          <p:nvPr/>
        </p:nvSpPr>
        <p:spPr>
          <a:xfrm>
            <a:off x="6204255" y="2336164"/>
            <a:ext cx="532301" cy="913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F8F6A-97B9-4CE5-8AD4-E78F7F2B1263}"/>
              </a:ext>
            </a:extLst>
          </p:cNvPr>
          <p:cNvSpPr txBox="1"/>
          <p:nvPr/>
        </p:nvSpPr>
        <p:spPr>
          <a:xfrm>
            <a:off x="7702549" y="2406281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16,998/30,000XP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43D96-7493-4D34-8B6C-8259DDFA2477}"/>
              </a:ext>
            </a:extLst>
          </p:cNvPr>
          <p:cNvSpPr txBox="1"/>
          <p:nvPr/>
        </p:nvSpPr>
        <p:spPr>
          <a:xfrm>
            <a:off x="6111245" y="2395484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7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03C97-D758-4C31-BB94-A34990D0DB9D}"/>
              </a:ext>
            </a:extLst>
          </p:cNvPr>
          <p:cNvSpPr txBox="1"/>
          <p:nvPr/>
        </p:nvSpPr>
        <p:spPr>
          <a:xfrm>
            <a:off x="8261801" y="1636804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55FDA1-74A0-44F8-87C3-572A16A9893E}"/>
              </a:ext>
            </a:extLst>
          </p:cNvPr>
          <p:cNvSpPr txBox="1"/>
          <p:nvPr/>
        </p:nvSpPr>
        <p:spPr>
          <a:xfrm>
            <a:off x="6236224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6A75A-FEDC-4131-AC4E-DFFBD915322F}"/>
              </a:ext>
            </a:extLst>
          </p:cNvPr>
          <p:cNvSpPr txBox="1"/>
          <p:nvPr/>
        </p:nvSpPr>
        <p:spPr>
          <a:xfrm>
            <a:off x="7187480" y="3037805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5E3C0A-F168-4D31-B239-C65C4196C65F}"/>
              </a:ext>
            </a:extLst>
          </p:cNvPr>
          <p:cNvSpPr txBox="1"/>
          <p:nvPr/>
        </p:nvSpPr>
        <p:spPr>
          <a:xfrm>
            <a:off x="6238678" y="3323332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9B10E-CCCF-4463-BE2E-49804DFB4ACD}"/>
              </a:ext>
            </a:extLst>
          </p:cNvPr>
          <p:cNvSpPr txBox="1"/>
          <p:nvPr/>
        </p:nvSpPr>
        <p:spPr>
          <a:xfrm>
            <a:off x="7830688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악기연주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0656A-080F-467F-AE04-5F2F1B728821}"/>
              </a:ext>
            </a:extLst>
          </p:cNvPr>
          <p:cNvSpPr txBox="1"/>
          <p:nvPr/>
        </p:nvSpPr>
        <p:spPr>
          <a:xfrm>
            <a:off x="6847650" y="3303657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47997-11B7-428D-BA3D-80104B32B416}"/>
              </a:ext>
            </a:extLst>
          </p:cNvPr>
          <p:cNvSpPr txBox="1"/>
          <p:nvPr/>
        </p:nvSpPr>
        <p:spPr>
          <a:xfrm>
            <a:off x="6111245" y="418540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B0B3DE-D713-4B8C-86E5-2720E1C39823}"/>
              </a:ext>
            </a:extLst>
          </p:cNvPr>
          <p:cNvSpPr txBox="1"/>
          <p:nvPr/>
        </p:nvSpPr>
        <p:spPr>
          <a:xfrm>
            <a:off x="6111245" y="447044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23F6436-542B-4D9E-87DE-BB7A0683ACBE}"/>
              </a:ext>
            </a:extLst>
          </p:cNvPr>
          <p:cNvCxnSpPr>
            <a:cxnSpLocks/>
          </p:cNvCxnSpPr>
          <p:nvPr/>
        </p:nvCxnSpPr>
        <p:spPr>
          <a:xfrm>
            <a:off x="6142767" y="4472417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6184A7-A688-41D9-8FBF-FCFDE27FABE0}"/>
              </a:ext>
            </a:extLst>
          </p:cNvPr>
          <p:cNvSpPr txBox="1"/>
          <p:nvPr/>
        </p:nvSpPr>
        <p:spPr>
          <a:xfrm>
            <a:off x="7255962" y="5770236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탈퇴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4F7967-CE84-48FE-9DF7-E59565F11981}"/>
              </a:ext>
            </a:extLst>
          </p:cNvPr>
          <p:cNvSpPr txBox="1"/>
          <p:nvPr/>
        </p:nvSpPr>
        <p:spPr>
          <a:xfrm>
            <a:off x="6111245" y="5125935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팝업 알림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E2B0B4-7924-47B4-9BD3-3E55ABA63D0B}"/>
              </a:ext>
            </a:extLst>
          </p:cNvPr>
          <p:cNvSpPr txBox="1"/>
          <p:nvPr/>
        </p:nvSpPr>
        <p:spPr>
          <a:xfrm>
            <a:off x="6111245" y="5398274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소리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진동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559DFC6-1032-46E5-B8DB-C19463E16D40}"/>
              </a:ext>
            </a:extLst>
          </p:cNvPr>
          <p:cNvCxnSpPr>
            <a:cxnSpLocks/>
          </p:cNvCxnSpPr>
          <p:nvPr/>
        </p:nvCxnSpPr>
        <p:spPr>
          <a:xfrm>
            <a:off x="6142767" y="5400245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DA4573-EED8-4400-AD2A-BCD89754F25C}"/>
              </a:ext>
            </a:extLst>
          </p:cNvPr>
          <p:cNvSpPr/>
          <p:nvPr/>
        </p:nvSpPr>
        <p:spPr>
          <a:xfrm>
            <a:off x="8387136" y="51824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6E3B790-92A4-4308-8C66-066676F38EBC}"/>
              </a:ext>
            </a:extLst>
          </p:cNvPr>
          <p:cNvSpPr/>
          <p:nvPr/>
        </p:nvSpPr>
        <p:spPr>
          <a:xfrm>
            <a:off x="8587385" y="52015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B68FDEB-514F-4864-BFAF-12053354BA3F}"/>
              </a:ext>
            </a:extLst>
          </p:cNvPr>
          <p:cNvCxnSpPr>
            <a:cxnSpLocks/>
          </p:cNvCxnSpPr>
          <p:nvPr/>
        </p:nvCxnSpPr>
        <p:spPr>
          <a:xfrm>
            <a:off x="6153106" y="5662629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99B061-4CE4-4022-ADA7-930833A6D131}"/>
              </a:ext>
            </a:extLst>
          </p:cNvPr>
          <p:cNvSpPr/>
          <p:nvPr/>
        </p:nvSpPr>
        <p:spPr>
          <a:xfrm>
            <a:off x="8393486" y="54618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5495A0C-59DD-4E22-AED8-E812BB9A18A4}"/>
              </a:ext>
            </a:extLst>
          </p:cNvPr>
          <p:cNvSpPr/>
          <p:nvPr/>
        </p:nvSpPr>
        <p:spPr>
          <a:xfrm>
            <a:off x="8593735" y="54809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07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6. Release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일정 및 개발 계획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DEFB20-4263-424D-8BA8-032CAC386963}"/>
              </a:ext>
            </a:extLst>
          </p:cNvPr>
          <p:cNvSpPr txBox="1"/>
          <p:nvPr/>
        </p:nvSpPr>
        <p:spPr>
          <a:xfrm>
            <a:off x="313089" y="781871"/>
            <a:ext cx="891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Release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일정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 algn="l">
              <a:buAutoNum type="arabicParenR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D7D5F8A-2354-43FD-8B66-BC3AA9FC4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82186"/>
              </p:ext>
            </p:extLst>
          </p:nvPr>
        </p:nvGraphicFramePr>
        <p:xfrm>
          <a:off x="666530" y="1214154"/>
          <a:ext cx="9079430" cy="2387600"/>
        </p:xfrm>
        <a:graphic>
          <a:graphicData uri="http://schemas.openxmlformats.org/drawingml/2006/table">
            <a:tbl>
              <a:tblPr/>
              <a:tblGrid>
                <a:gridCol w="1838988">
                  <a:extLst>
                    <a:ext uri="{9D8B030D-6E8A-4147-A177-3AD203B41FA5}">
                      <a16:colId xmlns:a16="http://schemas.microsoft.com/office/drawing/2014/main" val="2254485594"/>
                    </a:ext>
                  </a:extLst>
                </a:gridCol>
                <a:gridCol w="1423802">
                  <a:extLst>
                    <a:ext uri="{9D8B030D-6E8A-4147-A177-3AD203B41FA5}">
                      <a16:colId xmlns:a16="http://schemas.microsoft.com/office/drawing/2014/main" val="1725210772"/>
                    </a:ext>
                  </a:extLst>
                </a:gridCol>
                <a:gridCol w="5816640">
                  <a:extLst>
                    <a:ext uri="{9D8B030D-6E8A-4147-A177-3AD203B41FA5}">
                      <a16:colId xmlns:a16="http://schemas.microsoft.com/office/drawing/2014/main" val="33507195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단계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일정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대상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08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기획안</a:t>
                      </a:r>
                      <a:r>
                        <a:rPr lang="en-US" alt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검토</a:t>
                      </a:r>
                      <a:r>
                        <a:rPr lang="en-US" alt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 기능 선정</a:t>
                      </a:r>
                      <a:endParaRPr lang="ko-KR" sz="1100" dirty="0"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20.10.03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가족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(09.29),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성연오빠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(09.30),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가희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(09.28),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하은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+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영신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(10.02)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112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기능</a:t>
                      </a:r>
                      <a:r>
                        <a:rPr 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</a:t>
                      </a:r>
                      <a:r>
                        <a:rPr 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완료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20.10.16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나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675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알파</a:t>
                      </a:r>
                      <a:r>
                        <a:rPr 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테스트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20.10.17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가족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952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베타</a:t>
                      </a:r>
                      <a:r>
                        <a:rPr lang="en-US" alt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테스트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20.11.20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가희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하은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영신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성연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훈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자혜</a:t>
                      </a:r>
                      <a:b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ko-KR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100" dirty="0" err="1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베타테스터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</a:t>
                      </a:r>
                      <a:r>
                        <a:rPr lang="ko-KR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중등부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애들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성가대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사람들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집사님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베타테스트 앱 출시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6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필드</a:t>
                      </a:r>
                      <a:r>
                        <a:rPr 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테스트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20.12.11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 err="1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필드테스터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(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불특정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다수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모임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or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봉사활동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참여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후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피드백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시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소정의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선물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제공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endParaRPr lang="ko-KR" sz="1100" dirty="0">
                        <a:solidFill>
                          <a:schemeClr val="bg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123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안드로이드</a:t>
                      </a:r>
                      <a:r>
                        <a:rPr lang="en-US" sz="110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앱</a:t>
                      </a:r>
                      <a:r>
                        <a:rPr lang="en-US" sz="110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출시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20.12.24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안드로이드</a:t>
                      </a: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sz="1100" dirty="0">
                          <a:solidFill>
                            <a:schemeClr val="bg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사용자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19155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DF64B80-B45C-4DDA-B839-6E1B4240BAD2}"/>
              </a:ext>
            </a:extLst>
          </p:cNvPr>
          <p:cNvSpPr txBox="1"/>
          <p:nvPr/>
        </p:nvSpPr>
        <p:spPr>
          <a:xfrm>
            <a:off x="313089" y="3804742"/>
            <a:ext cx="8917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 개발 계획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 기능 선정 후 수립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4173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목차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511728" y="1157681"/>
            <a:ext cx="6291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메인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전체 화면 구성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화면 분할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D79C745-D20F-4C2E-91A8-720DCD39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831CBA-8170-4353-BA40-A470509C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9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7. Weakness &amp; Strategies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4D155CC8-CD84-4E0A-98F3-3CC2DAC06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615892"/>
              </p:ext>
            </p:extLst>
          </p:nvPr>
        </p:nvGraphicFramePr>
        <p:xfrm>
          <a:off x="365760" y="1152581"/>
          <a:ext cx="9125210" cy="314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62605">
                  <a:extLst>
                    <a:ext uri="{9D8B030D-6E8A-4147-A177-3AD203B41FA5}">
                      <a16:colId xmlns:a16="http://schemas.microsoft.com/office/drawing/2014/main" val="1789354219"/>
                    </a:ext>
                  </a:extLst>
                </a:gridCol>
                <a:gridCol w="4562605">
                  <a:extLst>
                    <a:ext uri="{9D8B030D-6E8A-4147-A177-3AD203B41FA5}">
                      <a16:colId xmlns:a16="http://schemas.microsoft.com/office/drawing/2014/main" val="106890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Weakness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Strategies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50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적은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사용자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대비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많은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기능으로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관리에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많은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자원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필요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.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무료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서비스라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퀄리티</a:t>
                      </a:r>
                      <a:r>
                        <a:rPr lang="en-US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ko-KR" sz="1400" dirty="0"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저하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가장 필요한 기능만 개발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개발자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디자이너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관리자 봉사단 모집 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뜻이 있는 교인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취미 개발자 공략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광고 삽입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후원금 계좌 공개 등으로 앱 개발비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/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유지보수비 모금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352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초기 사용자 모집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지인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교회에 테스트 부탁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75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이단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방문 판매자들의 악용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스팸성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글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악성 댓글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교인인증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보안성 자문 받기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신고 </a:t>
                      </a:r>
                      <a:r>
                        <a:rPr lang="en-US" altLang="ko-KR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3</a:t>
                      </a: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번 이상 받으면 자동으로 활동 정지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723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공대생 디자인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디자인 봉사자 모집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가능한 한 단순하고 깔끔하게 디자인</a:t>
                      </a:r>
                      <a:endParaRPr lang="en-US" altLang="ko-KR" sz="1400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233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01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메인 페이지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646E3F5-7C9A-47B1-9233-E04CF9837632}"/>
              </a:ext>
            </a:extLst>
          </p:cNvPr>
          <p:cNvGrpSpPr/>
          <p:nvPr/>
        </p:nvGrpSpPr>
        <p:grpSpPr>
          <a:xfrm>
            <a:off x="6449141" y="796539"/>
            <a:ext cx="2820804" cy="5977571"/>
            <a:chOff x="1810927" y="831514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1810927" y="831514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1846440" y="1161916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1846439" y="1533575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1920725" y="1580222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1843690" y="2015086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1846438" y="6095477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12075" y="6185249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13435" y="6166077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42803" y="6152790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2447690" y="6138442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3083080" y="6138311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819" y="6173824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429" y="2322863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1942803" y="2414103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1942803" y="2757776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1881315" y="3094590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1879156" y="388960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2044180" y="2678735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2414440" y="2679091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2661857" y="268113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1920725" y="3162948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1920725" y="350662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2022102" y="3427580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2392362" y="3427936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2639779" y="34299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56557C3-353A-45FF-B8E3-6D959C8F5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94192" y="3367042"/>
              <a:ext cx="627105" cy="29813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E4FBE6-3F5C-47DF-84F9-EF08C7C55B14}"/>
                </a:ext>
              </a:extLst>
            </p:cNvPr>
            <p:cNvSpPr txBox="1"/>
            <p:nvPr/>
          </p:nvSpPr>
          <p:spPr>
            <a:xfrm>
              <a:off x="3861589" y="3365062"/>
              <a:ext cx="676567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소월</a:t>
              </a:r>
              <a:br>
                <a:rPr lang="en-US" altLang="ko-KR" sz="10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10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1843690" y="397633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1881315" y="6071259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827" y="5053349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1863916" y="4326690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1863916" y="467036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1965293" y="459132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2205357" y="45895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2444983" y="4587516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3937978" y="4405341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1843088" y="5815760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1854177" y="5089101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파주민턴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1854177" y="5432774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운정역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1955554" y="535373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2195618" y="5351981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2636524" y="535303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00" y="5128472"/>
              <a:ext cx="680791" cy="680791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003649F-360F-4F29-B666-8FA53BB20F13}"/>
              </a:ext>
            </a:extLst>
          </p:cNvPr>
          <p:cNvSpPr txBox="1"/>
          <p:nvPr/>
        </p:nvSpPr>
        <p:spPr>
          <a:xfrm>
            <a:off x="302004" y="968943"/>
            <a:ext cx="8917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전체 화면 구성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291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메인 페이지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003649F-360F-4F29-B666-8FA53BB20F13}"/>
              </a:ext>
            </a:extLst>
          </p:cNvPr>
          <p:cNvSpPr txBox="1"/>
          <p:nvPr/>
        </p:nvSpPr>
        <p:spPr>
          <a:xfrm>
            <a:off x="302004" y="968943"/>
            <a:ext cx="8917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화면 분할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세로 분할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5FDDC47B-970A-4B7D-89BA-F276018DD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12782"/>
              </p:ext>
            </p:extLst>
          </p:nvPr>
        </p:nvGraphicFramePr>
        <p:xfrm>
          <a:off x="271023" y="1615274"/>
          <a:ext cx="6015096" cy="5191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14">
                  <a:extLst>
                    <a:ext uri="{9D8B030D-6E8A-4147-A177-3AD203B41FA5}">
                      <a16:colId xmlns:a16="http://schemas.microsoft.com/office/drawing/2014/main" val="3234245731"/>
                    </a:ext>
                  </a:extLst>
                </a:gridCol>
                <a:gridCol w="3805282">
                  <a:extLst>
                    <a:ext uri="{9D8B030D-6E8A-4147-A177-3AD203B41FA5}">
                      <a16:colId xmlns:a16="http://schemas.microsoft.com/office/drawing/2014/main" val="327950084"/>
                    </a:ext>
                  </a:extLst>
                </a:gridCol>
              </a:tblGrid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StyleName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Flex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391921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MainContainer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11973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Header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16440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SearchBar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717582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UserCommunity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[5] (</a:t>
                      </a:r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UserCommunity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개수에 따라 가변 처리 예정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788394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UcTitle</a:t>
                      </a:r>
                      <a:endParaRPr lang="en-US" altLang="ko-KR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816230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UcContents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[4] (</a:t>
                      </a:r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UserCommunity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개수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*2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예정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329871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UcContent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79634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RecommendCommunity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[5] (</a:t>
                      </a:r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RecommendCommunity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개수에 따라 가변 처리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예정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495836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RcTitle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607623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RcContents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[4] (</a:t>
                      </a:r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RecommendCommunity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개수 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* 2 </a:t>
                      </a:r>
                      <a:r>
                        <a:rPr lang="ko-KR" altLang="en-US" sz="1600" dirty="0">
                          <a:solidFill>
                            <a:sysClr val="windowText" lastClr="000000"/>
                          </a:solidFill>
                        </a:rPr>
                        <a:t>예정</a:t>
                      </a:r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563856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RcContent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196583"/>
                  </a:ext>
                </a:extLst>
              </a:tr>
              <a:tr h="3666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solidFill>
                            <a:sysClr val="windowText" lastClr="000000"/>
                          </a:solidFill>
                        </a:rPr>
                        <a:t>NavigationBar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41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46E3F5-7C9A-47B1-9233-E04CF9837632}"/>
              </a:ext>
            </a:extLst>
          </p:cNvPr>
          <p:cNvGrpSpPr/>
          <p:nvPr/>
        </p:nvGrpSpPr>
        <p:grpSpPr>
          <a:xfrm>
            <a:off x="6772563" y="814142"/>
            <a:ext cx="2820804" cy="5977571"/>
            <a:chOff x="1810927" y="831514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1810927" y="831514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1846440" y="1161916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1846439" y="1533575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1920725" y="1580222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1843690" y="2015086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1846438" y="6095477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12075" y="6185249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513435" y="6166077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42803" y="6152790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2447690" y="6138442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3083080" y="6138311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819" y="6173824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429" y="2322863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1942803" y="2414103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1942803" y="2757776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1881315" y="3094590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1879156" y="388960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2044180" y="2678735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2414440" y="2679091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2661857" y="268113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1920725" y="3162948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1920725" y="350662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2022102" y="3427580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2392362" y="3427936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2639779" y="34299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56557C3-353A-45FF-B8E3-6D959C8F5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94192" y="3367042"/>
              <a:ext cx="627105" cy="298131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E4FBE6-3F5C-47DF-84F9-EF08C7C55B14}"/>
                </a:ext>
              </a:extLst>
            </p:cNvPr>
            <p:cNvSpPr txBox="1"/>
            <p:nvPr/>
          </p:nvSpPr>
          <p:spPr>
            <a:xfrm>
              <a:off x="3861589" y="3365062"/>
              <a:ext cx="676567" cy="30777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소월</a:t>
              </a:r>
              <a:br>
                <a:rPr lang="en-US" altLang="ko-KR" sz="10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</a:br>
              <a:r>
                <a:rPr lang="en-US" altLang="ko-KR" sz="10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10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1843690" y="397633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1881315" y="6071259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1852827" y="5053349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1863916" y="4326690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1863916" y="467036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1965293" y="459132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2205357" y="45895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2444983" y="4587516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3937978" y="4405341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1843088" y="5815760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1854177" y="5089101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파주민턴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1854177" y="5432774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운정역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1955554" y="535373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2195618" y="5351981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2636524" y="535303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5100" y="5128472"/>
              <a:ext cx="680791" cy="68079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75437DF-2128-4A9D-8474-D0C0689FD87A}"/>
              </a:ext>
            </a:extLst>
          </p:cNvPr>
          <p:cNvSpPr txBox="1"/>
          <p:nvPr/>
        </p:nvSpPr>
        <p:spPr>
          <a:xfrm>
            <a:off x="6799337" y="1161051"/>
            <a:ext cx="2751670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Header</a:t>
            </a:r>
            <a:endParaRPr lang="ko-KR" altLang="en-US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720ADD-7765-43AA-887C-064DAA41E352}"/>
              </a:ext>
            </a:extLst>
          </p:cNvPr>
          <p:cNvSpPr/>
          <p:nvPr/>
        </p:nvSpPr>
        <p:spPr>
          <a:xfrm>
            <a:off x="6798778" y="1530056"/>
            <a:ext cx="2778444" cy="47084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 err="1">
                <a:solidFill>
                  <a:schemeClr val="tx1"/>
                </a:solidFill>
              </a:rPr>
              <a:t>SearchBar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1351B38-9E9A-4FC8-AB58-B0EE74CB3E0D}"/>
              </a:ext>
            </a:extLst>
          </p:cNvPr>
          <p:cNvSpPr/>
          <p:nvPr/>
        </p:nvSpPr>
        <p:spPr>
          <a:xfrm>
            <a:off x="6798778" y="1978826"/>
            <a:ext cx="2778444" cy="19611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dirty="0" err="1">
                <a:solidFill>
                  <a:schemeClr val="tx1"/>
                </a:solidFill>
              </a:rPr>
              <a:t>UserCommunity</a:t>
            </a:r>
            <a:endParaRPr lang="en-US" altLang="ko-KR" dirty="0">
              <a:solidFill>
                <a:schemeClr val="tx1"/>
              </a:solidFill>
            </a:endParaRPr>
          </a:p>
          <a:p>
            <a:pPr algn="just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54BF4D3-6C9E-421B-985F-90E2FA48718E}"/>
              </a:ext>
            </a:extLst>
          </p:cNvPr>
          <p:cNvSpPr/>
          <p:nvPr/>
        </p:nvSpPr>
        <p:spPr>
          <a:xfrm>
            <a:off x="6825552" y="3935183"/>
            <a:ext cx="2778444" cy="19611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dirty="0" err="1">
                <a:solidFill>
                  <a:schemeClr val="tx1"/>
                </a:solidFill>
              </a:rPr>
              <a:t>RecommendCommunity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DA23A2-FE1D-4641-A6C6-4C045B9C93FB}"/>
              </a:ext>
            </a:extLst>
          </p:cNvPr>
          <p:cNvSpPr/>
          <p:nvPr/>
        </p:nvSpPr>
        <p:spPr>
          <a:xfrm>
            <a:off x="6810910" y="1934235"/>
            <a:ext cx="2724607" cy="4058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 err="1"/>
              <a:t>UcTitle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D31AD4F-98F9-4A7B-B3F0-33A9E3DDD708}"/>
              </a:ext>
            </a:extLst>
          </p:cNvPr>
          <p:cNvSpPr/>
          <p:nvPr/>
        </p:nvSpPr>
        <p:spPr>
          <a:xfrm>
            <a:off x="6810910" y="2328653"/>
            <a:ext cx="2724607" cy="7472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 err="1"/>
              <a:t>UcContent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23B1CFAF-87AD-498D-A81C-B7031E021B1C}"/>
              </a:ext>
            </a:extLst>
          </p:cNvPr>
          <p:cNvSpPr/>
          <p:nvPr/>
        </p:nvSpPr>
        <p:spPr>
          <a:xfrm>
            <a:off x="6810910" y="3091018"/>
            <a:ext cx="2724607" cy="7472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 err="1"/>
              <a:t>UcContent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BBE8ABA-1727-4FE6-A1D1-36ACB3EFC8F6}"/>
              </a:ext>
            </a:extLst>
          </p:cNvPr>
          <p:cNvSpPr/>
          <p:nvPr/>
        </p:nvSpPr>
        <p:spPr>
          <a:xfrm>
            <a:off x="6827821" y="3961376"/>
            <a:ext cx="2724607" cy="4058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 err="1"/>
              <a:t>RcTitle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3AA7C10-3054-4291-8255-339E1CE44F35}"/>
              </a:ext>
            </a:extLst>
          </p:cNvPr>
          <p:cNvSpPr/>
          <p:nvPr/>
        </p:nvSpPr>
        <p:spPr>
          <a:xfrm>
            <a:off x="6827821" y="4355794"/>
            <a:ext cx="2724607" cy="7472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 err="1"/>
              <a:t>RcContent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CA57B05-473E-49D4-AEC7-D1927DAD7A38}"/>
              </a:ext>
            </a:extLst>
          </p:cNvPr>
          <p:cNvSpPr/>
          <p:nvPr/>
        </p:nvSpPr>
        <p:spPr>
          <a:xfrm>
            <a:off x="6827821" y="5118159"/>
            <a:ext cx="2724607" cy="74729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dirty="0" err="1"/>
              <a:t>RcContent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E4247D-B532-4828-A68F-49146D9B4A9E}"/>
              </a:ext>
            </a:extLst>
          </p:cNvPr>
          <p:cNvSpPr/>
          <p:nvPr/>
        </p:nvSpPr>
        <p:spPr>
          <a:xfrm>
            <a:off x="6825552" y="2300732"/>
            <a:ext cx="2751670" cy="1556103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dirty="0" err="1">
                <a:solidFill>
                  <a:schemeClr val="tx1"/>
                </a:solidFill>
              </a:rPr>
              <a:t>UcContents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0A6113A-DA8C-495B-AD85-5C137FD98E11}"/>
              </a:ext>
            </a:extLst>
          </p:cNvPr>
          <p:cNvSpPr/>
          <p:nvPr/>
        </p:nvSpPr>
        <p:spPr>
          <a:xfrm>
            <a:off x="6807931" y="4318625"/>
            <a:ext cx="2751670" cy="1556103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en-US" altLang="ko-KR" dirty="0" err="1">
                <a:solidFill>
                  <a:schemeClr val="tx1"/>
                </a:solidFill>
              </a:rPr>
              <a:t>RcContents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42E888E-C25F-4432-B663-BE2A8EE457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28673" y="697101"/>
            <a:ext cx="2692190" cy="5667768"/>
          </a:xfrm>
          <a:prstGeom prst="rect">
            <a:avLst/>
          </a:prstGeom>
        </p:spPr>
      </p:pic>
      <p:sp>
        <p:nvSpPr>
          <p:cNvPr id="77" name="직사각형 76">
            <a:extLst>
              <a:ext uri="{FF2B5EF4-FFF2-40B4-BE49-F238E27FC236}">
                <a16:creationId xmlns:a16="http://schemas.microsoft.com/office/drawing/2014/main" id="{27673B3D-0605-4E4A-833D-C3E93054EA30}"/>
              </a:ext>
            </a:extLst>
          </p:cNvPr>
          <p:cNvSpPr/>
          <p:nvPr/>
        </p:nvSpPr>
        <p:spPr>
          <a:xfrm>
            <a:off x="6792172" y="6035124"/>
            <a:ext cx="2724607" cy="4058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dirty="0" err="1"/>
              <a:t>NavigationBar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37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지역 공동체 첫 페이지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이름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에클레시아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(Ecclesia)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의미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주의 움직이는 교회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로고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미정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: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==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움직이는 교회 임을 표현할 수 있도록 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3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설명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</a:p>
          <a:p>
            <a:pPr marL="342900" indent="-342900">
              <a:buAutoNum type="arabicParenR" startAt="3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하나님의 사랑을 실천하는 그대가 바로 교회입니다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~!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초대교인들처럼 교인들이 다 한마음과 한 정신을 가지고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 나누며 사랑할 수 있도록 교인들의 </a:t>
            </a:r>
            <a:r>
              <a:rPr lang="ko-KR" altLang="en-US" b="1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커뮤니티를 제공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하고 </a:t>
            </a:r>
            <a:r>
              <a:rPr lang="ko-KR" altLang="en-US" b="1" u="sng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모임과 봉사활동을 지원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합니다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DD2457-A400-445F-A79E-5576E3F6A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6" y="2968973"/>
            <a:ext cx="2288397" cy="5376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F8365CE-117B-48B6-88EC-FE81E3A4B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479" y="2701540"/>
            <a:ext cx="722604" cy="100769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0C71359-D279-4BAE-B5BE-E6B102757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888" y="2636918"/>
            <a:ext cx="721507" cy="109212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1244FAD-9843-40C2-AFBE-B23B8A242B9E}"/>
              </a:ext>
            </a:extLst>
          </p:cNvPr>
          <p:cNvSpPr txBox="1"/>
          <p:nvPr/>
        </p:nvSpPr>
        <p:spPr>
          <a:xfrm>
            <a:off x="-289507" y="2784307"/>
            <a:ext cx="18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(1)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3CBD65-743C-4905-A9E9-A6C8407EEAF8}"/>
              </a:ext>
            </a:extLst>
          </p:cNvPr>
          <p:cNvSpPr txBox="1"/>
          <p:nvPr/>
        </p:nvSpPr>
        <p:spPr>
          <a:xfrm>
            <a:off x="2662486" y="2784307"/>
            <a:ext cx="18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(2)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F20DE1-EFC3-408B-AAA1-D276563F1763}"/>
              </a:ext>
            </a:extLst>
          </p:cNvPr>
          <p:cNvSpPr txBox="1"/>
          <p:nvPr/>
        </p:nvSpPr>
        <p:spPr>
          <a:xfrm>
            <a:off x="4416907" y="2785088"/>
            <a:ext cx="18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CA5C6E-E4D3-4388-B47C-BE300768A1CF}"/>
              </a:ext>
            </a:extLst>
          </p:cNvPr>
          <p:cNvSpPr txBox="1"/>
          <p:nvPr/>
        </p:nvSpPr>
        <p:spPr>
          <a:xfrm>
            <a:off x="6126845" y="2784307"/>
            <a:ext cx="180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(4)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358087-0D47-4B2F-8BE1-A105F714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680" y="3506635"/>
            <a:ext cx="602606" cy="14158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404095B-DE47-472A-B26D-C4427F23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558" y="2804363"/>
            <a:ext cx="1067501" cy="8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7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Core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Value</a:t>
            </a:r>
            <a:endParaRPr lang="ko-KR" altLang="en-US" sz="3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52447" y="1883077"/>
            <a:ext cx="8917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"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내가 너희를  사랑한 것 같이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너희도 서로 사랑하라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  <a:b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이것이 바로 내 계명이다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." </a:t>
            </a:r>
          </a:p>
          <a:p>
            <a:pPr algn="ctr"/>
            <a:endParaRPr lang="en-US" altLang="ko-KR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요한복음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장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절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FB47FB-AF05-42F5-A3FE-152326473EB9}"/>
              </a:ext>
            </a:extLst>
          </p:cNvPr>
          <p:cNvSpPr txBox="1"/>
          <p:nvPr/>
        </p:nvSpPr>
        <p:spPr>
          <a:xfrm>
            <a:off x="203445" y="942382"/>
            <a:ext cx="9494228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초대교회처럼</a:t>
            </a: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한국 교회 교인들이 </a:t>
            </a:r>
            <a:r>
              <a:rPr lang="ko-KR" altLang="en-US" sz="2000" dirty="0">
                <a:solidFill>
                  <a:srgbClr val="FFFF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한 마음</a:t>
            </a:r>
            <a:r>
              <a:rPr lang="ko-KR" altLang="en-US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으로</a:t>
            </a: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FF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서로 나누며 사랑을 실천</a:t>
            </a:r>
            <a:r>
              <a:rPr lang="ko-KR" altLang="en-US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할 수 있도록 돕는다</a:t>
            </a:r>
            <a:r>
              <a:rPr lang="en-US" altLang="ko-KR" sz="2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.</a:t>
            </a:r>
            <a:endParaRPr lang="ko-KR" altLang="en-US" sz="20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0F668-4148-4EDC-9A7A-57F763B9F0AA}"/>
              </a:ext>
            </a:extLst>
          </p:cNvPr>
          <p:cNvSpPr txBox="1"/>
          <p:nvPr/>
        </p:nvSpPr>
        <p:spPr>
          <a:xfrm>
            <a:off x="293615" y="3607266"/>
            <a:ext cx="940405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arenR"/>
            </a:pPr>
            <a:r>
              <a: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 마음 </a:t>
            </a:r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chemeClr val="accent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2000" b="1" dirty="0">
                <a:solidFill>
                  <a:schemeClr val="accent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커뮤니티 플랫폼</a:t>
            </a:r>
            <a:r>
              <a:rPr lang="en-US" altLang="ko-KR" sz="2000" b="1" dirty="0">
                <a:solidFill>
                  <a:schemeClr val="accent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algn="l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pPr algn="l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교인들의 메인 커뮤니티 서비스를 제공하여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여러가지 사회 이슈에 대해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크리스천으로서의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 바른 견해를 형성할 수 있도록 한다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.</a:t>
            </a:r>
          </a:p>
          <a:p>
            <a:pPr algn="l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pPr algn="l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2) </a:t>
            </a:r>
            <a:r>
              <a: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서로 나누며 사랑을 실천 </a:t>
            </a:r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[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모임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lang="ko-KR" altLang="en-US" sz="2000" b="1" dirty="0">
                <a:solidFill>
                  <a:srgbClr val="4472C4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플랫폼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]</a:t>
            </a:r>
            <a:endParaRPr lang="en-US" altLang="ko-KR" b="1" dirty="0"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pPr algn="l"/>
            <a:endParaRPr lang="en-US" altLang="ko-KR" b="1" dirty="0">
              <a:latin typeface="현대하모니 L" panose="02020603020101020101" pitchFamily="18" charset="-127"/>
              <a:ea typeface="현대하모니 L" panose="02020603020101020101" pitchFamily="18" charset="-127"/>
              <a:sym typeface="Wingdings" panose="05000000000000000000" pitchFamily="2" charset="2"/>
            </a:endParaRPr>
          </a:p>
          <a:p>
            <a:pPr algn="l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그리스도인들이 지역 사회에서 서로 교제하고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하나님의 사랑을 실천할 수 있도록 돕는다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597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개발 필요성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AFDDBD33-9A20-4E40-A37C-3E1F07A66B90}"/>
              </a:ext>
            </a:extLst>
          </p:cNvPr>
          <p:cNvSpPr/>
          <p:nvPr/>
        </p:nvSpPr>
        <p:spPr>
          <a:xfrm>
            <a:off x="312995" y="1266159"/>
            <a:ext cx="1345817" cy="1345817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커뮤니티 플랫폼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3CCF751-8D15-4E74-AE01-B853230EAC48}"/>
              </a:ext>
            </a:extLst>
          </p:cNvPr>
          <p:cNvSpPr/>
          <p:nvPr/>
        </p:nvSpPr>
        <p:spPr>
          <a:xfrm>
            <a:off x="312995" y="3106536"/>
            <a:ext cx="1345817" cy="1345817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</a:t>
            </a:r>
            <a:r>
              <a: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플랫폼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DF05108-72C4-4352-89CD-26DBDDF67A30}"/>
              </a:ext>
            </a:extLst>
          </p:cNvPr>
          <p:cNvSpPr/>
          <p:nvPr/>
        </p:nvSpPr>
        <p:spPr>
          <a:xfrm>
            <a:off x="312995" y="4897147"/>
            <a:ext cx="1345817" cy="134581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나눔 플랫폼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602096-286B-4FD8-9A92-D843D2A4A7E4}"/>
              </a:ext>
            </a:extLst>
          </p:cNvPr>
          <p:cNvSpPr txBox="1"/>
          <p:nvPr/>
        </p:nvSpPr>
        <p:spPr>
          <a:xfrm>
            <a:off x="2016369" y="1266159"/>
            <a:ext cx="71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자유로운 토론을 통해 말씀에 기반한 한국 교회의 담론 형성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6E1507-A840-4563-BEBA-309E256E3381}"/>
              </a:ext>
            </a:extLst>
          </p:cNvPr>
          <p:cNvSpPr txBox="1"/>
          <p:nvPr/>
        </p:nvSpPr>
        <p:spPr>
          <a:xfrm>
            <a:off x="2013837" y="1686459"/>
            <a:ext cx="70030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세상에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끌려다니기보다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세상을 하나님의 뜻에 맞게 이끌어가는 크리스천 양성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 분열 우려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다른 사람들의 시선 의식으로 유형 교회에서 하기 어려운 정치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연애 등 사회 이슈에 대한 서로의 생각을 자유롭게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나눌 수 있다면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말씀에 기반한 올바른 통찰력을 가지고 결단하고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움직일 수 있는 원동력을 제공</a:t>
            </a:r>
            <a:endParaRPr lang="en-US" altLang="ko-KR" sz="11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15F9EAF-5390-4FDD-A148-F635AD2855FE}"/>
              </a:ext>
            </a:extLst>
          </p:cNvPr>
          <p:cNvCxnSpPr>
            <a:cxnSpLocks/>
          </p:cNvCxnSpPr>
          <p:nvPr/>
        </p:nvCxnSpPr>
        <p:spPr>
          <a:xfrm flipV="1">
            <a:off x="2060478" y="1654043"/>
            <a:ext cx="7028849" cy="148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0B09683-EE40-4050-942F-A1C5A9E272D5}"/>
              </a:ext>
            </a:extLst>
          </p:cNvPr>
          <p:cNvSpPr txBox="1"/>
          <p:nvPr/>
        </p:nvSpPr>
        <p:spPr>
          <a:xfrm>
            <a:off x="2016369" y="3190870"/>
            <a:ext cx="71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초대교회처럼 이웃 성도와 자주 교제하며 기쁨을 누릴 수 있게 함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8ED785-649A-4512-8B55-464004AE3EAC}"/>
              </a:ext>
            </a:extLst>
          </p:cNvPr>
          <p:cNvSpPr txBox="1"/>
          <p:nvPr/>
        </p:nvSpPr>
        <p:spPr>
          <a:xfrm>
            <a:off x="2013837" y="3611170"/>
            <a:ext cx="70030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마음맞는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교회를 한시간 넘게 대중교통을 타고 예배하러 갈 수 있게 된 요즘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주중에도 교제하고 싶은데 너무 멀다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언제든지 나와 지역과 관심사가 비슷한 교인을 만날 수 있는 모임플랫폼이 있다면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이웃 성도와 자주 교제하며 하나되는 기쁨을 누리자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!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1107E1E-F875-4E94-B79A-87AA78B98586}"/>
              </a:ext>
            </a:extLst>
          </p:cNvPr>
          <p:cNvCxnSpPr>
            <a:cxnSpLocks/>
          </p:cNvCxnSpPr>
          <p:nvPr/>
        </p:nvCxnSpPr>
        <p:spPr>
          <a:xfrm flipV="1">
            <a:off x="2060478" y="3578754"/>
            <a:ext cx="7028849" cy="148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116C353-86B0-4012-B5DB-AFDE09F24FFB}"/>
              </a:ext>
            </a:extLst>
          </p:cNvPr>
          <p:cNvSpPr txBox="1"/>
          <p:nvPr/>
        </p:nvSpPr>
        <p:spPr>
          <a:xfrm>
            <a:off x="2016369" y="4883945"/>
            <a:ext cx="71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하나님이 주신 선물로 서로의 필요를 채워주는 나눔의 장 제공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6643EB-B9FB-415B-B11F-26110E3E917E}"/>
              </a:ext>
            </a:extLst>
          </p:cNvPr>
          <p:cNvSpPr txBox="1"/>
          <p:nvPr/>
        </p:nvSpPr>
        <p:spPr>
          <a:xfrm>
            <a:off x="2013837" y="5304245"/>
            <a:ext cx="700307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초대교회에는 서로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나눠써서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부족한 것이 있는 사람이 없었다는데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..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지금은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도움이 필요한 사람 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도와줄 수 있는 사람을 매칭해줄 수 있다면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하나님이 선물로 주신 재능과 재물을 잘 사용해서 다른 사람의 필요를 채워주자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!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D20C8E1-8353-4DA5-9E3F-DFEFE51AAA7A}"/>
              </a:ext>
            </a:extLst>
          </p:cNvPr>
          <p:cNvCxnSpPr>
            <a:cxnSpLocks/>
          </p:cNvCxnSpPr>
          <p:nvPr/>
        </p:nvCxnSpPr>
        <p:spPr>
          <a:xfrm flipV="1">
            <a:off x="2060478" y="5271829"/>
            <a:ext cx="7028849" cy="148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704334-325D-458C-883E-47E468BC3628}"/>
              </a:ext>
            </a:extLst>
          </p:cNvPr>
          <p:cNvSpPr txBox="1"/>
          <p:nvPr/>
        </p:nvSpPr>
        <p:spPr>
          <a:xfrm>
            <a:off x="255037" y="789995"/>
            <a:ext cx="895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기능별 필요성</a:t>
            </a:r>
          </a:p>
        </p:txBody>
      </p:sp>
    </p:spTree>
    <p:extLst>
      <p:ext uri="{BB962C8B-B14F-4D97-AF65-F5344CB8AC3E}">
        <p14:creationId xmlns:p14="http://schemas.microsoft.com/office/powerpoint/2010/main" val="153738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D2808F45-C37F-41B8-A095-54A0F21C7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12" y="1331765"/>
            <a:ext cx="2373117" cy="1179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744F61-E11A-4708-95DF-D1D7034DE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437" y="1331765"/>
            <a:ext cx="2556722" cy="1208671"/>
          </a:xfrm>
          <a:prstGeom prst="rect">
            <a:avLst/>
          </a:prstGeom>
        </p:spPr>
      </p:pic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5A2B712-5C86-4C60-AAD7-33F24756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95986"/>
              </p:ext>
            </p:extLst>
          </p:nvPr>
        </p:nvGraphicFramePr>
        <p:xfrm>
          <a:off x="643392" y="1300311"/>
          <a:ext cx="8626554" cy="5077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445">
                  <a:extLst>
                    <a:ext uri="{9D8B030D-6E8A-4147-A177-3AD203B41FA5}">
                      <a16:colId xmlns:a16="http://schemas.microsoft.com/office/drawing/2014/main" val="3970026762"/>
                    </a:ext>
                  </a:extLst>
                </a:gridCol>
                <a:gridCol w="3688702">
                  <a:extLst>
                    <a:ext uri="{9D8B030D-6E8A-4147-A177-3AD203B41FA5}">
                      <a16:colId xmlns:a16="http://schemas.microsoft.com/office/drawing/2014/main" val="2498329035"/>
                    </a:ext>
                  </a:extLst>
                </a:gridCol>
                <a:gridCol w="3497407">
                  <a:extLst>
                    <a:ext uri="{9D8B030D-6E8A-4147-A177-3AD203B41FA5}">
                      <a16:colId xmlns:a16="http://schemas.microsoft.com/office/drawing/2014/main" val="2142438771"/>
                    </a:ext>
                  </a:extLst>
                </a:gridCol>
              </a:tblGrid>
              <a:tr h="126949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God</a:t>
                      </a:r>
                      <a:r>
                        <a:rPr lang="ko-KR" altLang="en-US" sz="2000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en-US" altLang="ko-KR" sz="2000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People</a:t>
                      </a:r>
                      <a:endParaRPr lang="ko-KR" altLang="en-US" sz="2000" dirty="0">
                        <a:solidFill>
                          <a:schemeClr val="bg1"/>
                        </a:solidFill>
                        <a:highlight>
                          <a:srgbClr val="008000"/>
                        </a:highlight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  <a:highlight>
                            <a:srgbClr val="0080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크리스천 대나무숲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557687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갓피플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성경 앱 기반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기독교 </a:t>
                      </a:r>
                      <a:r>
                        <a:rPr lang="ko-KR" altLang="en-US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커뮤니티중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가장 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페이스북 기반 </a:t>
                      </a:r>
                      <a:r>
                        <a:rPr lang="ko-KR" altLang="en-US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소통장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한 달 게시글 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10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건 이내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38104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강점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God Posting – </a:t>
                      </a:r>
                      <a:r>
                        <a:rPr lang="ko-KR" altLang="en-US" dirty="0" err="1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고퀄리티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기사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칼럼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만화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말씀 테마 묵상 등 교회에서 사용하기 좋은 자료들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익명 게시글 작성을 통한 자유로운 소통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504447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약점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익명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자유게시판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카테고리별 사용자 게시판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230066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개발 필요성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04334-325D-458C-883E-47E468BC3628}"/>
              </a:ext>
            </a:extLst>
          </p:cNvPr>
          <p:cNvSpPr txBox="1"/>
          <p:nvPr/>
        </p:nvSpPr>
        <p:spPr>
          <a:xfrm>
            <a:off x="255037" y="789995"/>
            <a:ext cx="895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앱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웹 조사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1EBDE71-E66D-46C2-B890-72B1523E9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892" y="1475976"/>
            <a:ext cx="924410" cy="92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1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3.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개발 필요성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3A4D63-86B5-4182-A199-9739179D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9945" y="6369188"/>
            <a:ext cx="547796" cy="4603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781E-BBD4-4482-8D4A-87B814FB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9" y="6498205"/>
            <a:ext cx="1174309" cy="275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04334-325D-458C-883E-47E468BC3628}"/>
              </a:ext>
            </a:extLst>
          </p:cNvPr>
          <p:cNvSpPr txBox="1"/>
          <p:nvPr/>
        </p:nvSpPr>
        <p:spPr>
          <a:xfrm>
            <a:off x="255037" y="789995"/>
            <a:ext cx="895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관련 앱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웹 조사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FD1AAE-99A4-45F1-AFC1-83F422A1C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78" y="1461158"/>
            <a:ext cx="924410" cy="9202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EF9CD3A-B416-4E37-9709-13542B185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450" y="1369811"/>
            <a:ext cx="2573136" cy="11199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2959F4B-88FA-4B4B-9483-A064FF6677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3806" y="1396475"/>
            <a:ext cx="2466477" cy="1093250"/>
          </a:xfrm>
          <a:prstGeom prst="rect">
            <a:avLst/>
          </a:prstGeom>
        </p:spPr>
      </p:pic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15A2B712-5C86-4C60-AAD7-33F24756B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394369"/>
              </p:ext>
            </p:extLst>
          </p:nvPr>
        </p:nvGraphicFramePr>
        <p:xfrm>
          <a:off x="643392" y="1300311"/>
          <a:ext cx="8626554" cy="5077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0445">
                  <a:extLst>
                    <a:ext uri="{9D8B030D-6E8A-4147-A177-3AD203B41FA5}">
                      <a16:colId xmlns:a16="http://schemas.microsoft.com/office/drawing/2014/main" val="3970026762"/>
                    </a:ext>
                  </a:extLst>
                </a:gridCol>
                <a:gridCol w="3688702">
                  <a:extLst>
                    <a:ext uri="{9D8B030D-6E8A-4147-A177-3AD203B41FA5}">
                      <a16:colId xmlns:a16="http://schemas.microsoft.com/office/drawing/2014/main" val="2498329035"/>
                    </a:ext>
                  </a:extLst>
                </a:gridCol>
                <a:gridCol w="3497407">
                  <a:extLst>
                    <a:ext uri="{9D8B030D-6E8A-4147-A177-3AD203B41FA5}">
                      <a16:colId xmlns:a16="http://schemas.microsoft.com/office/drawing/2014/main" val="2142438771"/>
                    </a:ext>
                  </a:extLst>
                </a:gridCol>
              </a:tblGrid>
              <a:tr h="1269495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소모임 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Band </a:t>
                      </a:r>
                      <a:r>
                        <a:rPr kumimoji="0" lang="ko-KR" alt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+mn-cs"/>
                        </a:rPr>
                        <a:t>크리스천 모임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557687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특징</a:t>
                      </a:r>
                      <a:endParaRPr lang="ko-KR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내 지역과 관심사가 같은 사람들과 만날 수 있게 해주는 플랫폼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밴드 기반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38104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강점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지역 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+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관심사로 비슷한 사람들끼리 모임 형성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No 1.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취미모임 플랫폼</a:t>
                      </a:r>
                      <a:b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</a:b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만 다운로드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원하는 모임 자유롭게 생성 가능 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무료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504447"/>
                  </a:ext>
                </a:extLst>
              </a:tr>
              <a:tr h="12694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약점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공개모임은 유료로만 가능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종교 무관 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sym typeface="Wingdings" panose="05000000000000000000" pitchFamily="2" charset="2"/>
                        </a:rPr>
                        <a:t>술로 친목 다지는 모임이 많음</a:t>
                      </a:r>
                      <a:endParaRPr lang="ko-KR" altLang="en-US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지역</a:t>
                      </a:r>
                      <a:r>
                        <a:rPr lang="en-US" altLang="ko-KR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관심사 조건 검색이 어려움</a:t>
                      </a:r>
                      <a:endParaRPr lang="en-US" altLang="ko-KR" dirty="0"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230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532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2618</Words>
  <Application>Microsoft Office PowerPoint</Application>
  <PresentationFormat>A4 용지(210x297mm)</PresentationFormat>
  <Paragraphs>604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현대하모니 B</vt:lpstr>
      <vt:lpstr>현대하모니 L</vt:lpstr>
      <vt:lpstr>현대하모니 M</vt:lpstr>
      <vt:lpstr>Arial</vt:lpstr>
      <vt:lpstr>Calibri</vt:lpstr>
      <vt:lpstr>Calibri Light</vt:lpstr>
      <vt:lpstr>Wingdings</vt:lpstr>
      <vt:lpstr>Office 테마</vt:lpstr>
      <vt:lpstr>에클레시아 지역공동체 페이지 구현 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에클레시아 앱 기획자료</dc:title>
  <dc:creator>Kim Noni</dc:creator>
  <cp:lastModifiedBy>Noni</cp:lastModifiedBy>
  <cp:revision>40</cp:revision>
  <dcterms:created xsi:type="dcterms:W3CDTF">2020-09-28T01:34:24Z</dcterms:created>
  <dcterms:modified xsi:type="dcterms:W3CDTF">2021-01-01T11:43:13Z</dcterms:modified>
</cp:coreProperties>
</file>